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-1596" y="-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674107" y="696468"/>
            <a:ext cx="2946400" cy="2606040"/>
          </a:xfrm>
          <a:custGeom>
            <a:avLst/>
            <a:gdLst/>
            <a:ahLst/>
            <a:cxnLst/>
            <a:rect l="l" t="t" r="r" b="b"/>
            <a:pathLst>
              <a:path w="2946400" h="2606040">
                <a:moveTo>
                  <a:pt x="2945891" y="0"/>
                </a:moveTo>
                <a:lnTo>
                  <a:pt x="0" y="0"/>
                </a:lnTo>
                <a:lnTo>
                  <a:pt x="0" y="2348611"/>
                </a:lnTo>
                <a:lnTo>
                  <a:pt x="2928492" y="2606040"/>
                </a:lnTo>
                <a:lnTo>
                  <a:pt x="2945891" y="0"/>
                </a:lnTo>
                <a:close/>
              </a:path>
            </a:pathLst>
          </a:custGeom>
          <a:solidFill>
            <a:srgbClr val="F1F3F4">
              <a:alpha val="368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409" y="198881"/>
            <a:ext cx="4645660" cy="2052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708" y="3377565"/>
            <a:ext cx="5028565" cy="3126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image" Target="../media/image17.jp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17.jpg"/><Relationship Id="rId7" Type="http://schemas.openxmlformats.org/officeDocument/2006/relationships/image" Target="../media/image39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10" Type="http://schemas.openxmlformats.org/officeDocument/2006/relationships/image" Target="../media/image42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jpg"/><Relationship Id="rId3" Type="http://schemas.openxmlformats.org/officeDocument/2006/relationships/image" Target="../media/image47.jpg"/><Relationship Id="rId7" Type="http://schemas.openxmlformats.org/officeDocument/2006/relationships/image" Target="../media/image51.png"/><Relationship Id="rId12" Type="http://schemas.openxmlformats.org/officeDocument/2006/relationships/image" Target="../media/image56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jpg"/><Relationship Id="rId11" Type="http://schemas.openxmlformats.org/officeDocument/2006/relationships/image" Target="../media/image55.jpg"/><Relationship Id="rId5" Type="http://schemas.openxmlformats.org/officeDocument/2006/relationships/image" Target="../media/image49.jpg"/><Relationship Id="rId10" Type="http://schemas.openxmlformats.org/officeDocument/2006/relationships/image" Target="../media/image54.jpg"/><Relationship Id="rId4" Type="http://schemas.openxmlformats.org/officeDocument/2006/relationships/image" Target="../media/image48.jpg"/><Relationship Id="rId9" Type="http://schemas.openxmlformats.org/officeDocument/2006/relationships/image" Target="../media/image5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Relationship Id="rId9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jp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04994" y="198881"/>
              <a:ext cx="2270760" cy="2164080"/>
            </a:xfrm>
            <a:custGeom>
              <a:avLst/>
              <a:gdLst/>
              <a:ahLst/>
              <a:cxnLst/>
              <a:rect l="l" t="t" r="r" b="b"/>
              <a:pathLst>
                <a:path w="2270759" h="2164080">
                  <a:moveTo>
                    <a:pt x="1135379" y="0"/>
                  </a:moveTo>
                  <a:lnTo>
                    <a:pt x="1086133" y="999"/>
                  </a:lnTo>
                  <a:lnTo>
                    <a:pt x="1037422" y="3972"/>
                  </a:lnTo>
                  <a:lnTo>
                    <a:pt x="989289" y="8876"/>
                  </a:lnTo>
                  <a:lnTo>
                    <a:pt x="941777" y="15672"/>
                  </a:lnTo>
                  <a:lnTo>
                    <a:pt x="894929" y="24318"/>
                  </a:lnTo>
                  <a:lnTo>
                    <a:pt x="848786" y="34774"/>
                  </a:lnTo>
                  <a:lnTo>
                    <a:pt x="803392" y="47000"/>
                  </a:lnTo>
                  <a:lnTo>
                    <a:pt x="758789" y="60955"/>
                  </a:lnTo>
                  <a:lnTo>
                    <a:pt x="715020" y="76598"/>
                  </a:lnTo>
                  <a:lnTo>
                    <a:pt x="672127" y="93889"/>
                  </a:lnTo>
                  <a:lnTo>
                    <a:pt x="630153" y="112786"/>
                  </a:lnTo>
                  <a:lnTo>
                    <a:pt x="589141" y="133250"/>
                  </a:lnTo>
                  <a:lnTo>
                    <a:pt x="549134" y="155240"/>
                  </a:lnTo>
                  <a:lnTo>
                    <a:pt x="510173" y="178715"/>
                  </a:lnTo>
                  <a:lnTo>
                    <a:pt x="472302" y="203634"/>
                  </a:lnTo>
                  <a:lnTo>
                    <a:pt x="435563" y="229957"/>
                  </a:lnTo>
                  <a:lnTo>
                    <a:pt x="399999" y="257644"/>
                  </a:lnTo>
                  <a:lnTo>
                    <a:pt x="365652" y="286653"/>
                  </a:lnTo>
                  <a:lnTo>
                    <a:pt x="332565" y="316944"/>
                  </a:lnTo>
                  <a:lnTo>
                    <a:pt x="300781" y="348476"/>
                  </a:lnTo>
                  <a:lnTo>
                    <a:pt x="270342" y="381210"/>
                  </a:lnTo>
                  <a:lnTo>
                    <a:pt x="241291" y="415103"/>
                  </a:lnTo>
                  <a:lnTo>
                    <a:pt x="213670" y="450117"/>
                  </a:lnTo>
                  <a:lnTo>
                    <a:pt x="187522" y="486209"/>
                  </a:lnTo>
                  <a:lnTo>
                    <a:pt x="162891" y="523339"/>
                  </a:lnTo>
                  <a:lnTo>
                    <a:pt x="139817" y="561467"/>
                  </a:lnTo>
                  <a:lnTo>
                    <a:pt x="118345" y="600552"/>
                  </a:lnTo>
                  <a:lnTo>
                    <a:pt x="98516" y="640554"/>
                  </a:lnTo>
                  <a:lnTo>
                    <a:pt x="80373" y="681431"/>
                  </a:lnTo>
                  <a:lnTo>
                    <a:pt x="63959" y="723144"/>
                  </a:lnTo>
                  <a:lnTo>
                    <a:pt x="49317" y="765651"/>
                  </a:lnTo>
                  <a:lnTo>
                    <a:pt x="36488" y="808913"/>
                  </a:lnTo>
                  <a:lnTo>
                    <a:pt x="25516" y="852887"/>
                  </a:lnTo>
                  <a:lnTo>
                    <a:pt x="16444" y="897535"/>
                  </a:lnTo>
                  <a:lnTo>
                    <a:pt x="9313" y="942814"/>
                  </a:lnTo>
                  <a:lnTo>
                    <a:pt x="4167" y="988685"/>
                  </a:lnTo>
                  <a:lnTo>
                    <a:pt x="1049" y="1035107"/>
                  </a:lnTo>
                  <a:lnTo>
                    <a:pt x="0" y="1082040"/>
                  </a:lnTo>
                  <a:lnTo>
                    <a:pt x="1049" y="1128972"/>
                  </a:lnTo>
                  <a:lnTo>
                    <a:pt x="4167" y="1175394"/>
                  </a:lnTo>
                  <a:lnTo>
                    <a:pt x="9313" y="1221265"/>
                  </a:lnTo>
                  <a:lnTo>
                    <a:pt x="16444" y="1266544"/>
                  </a:lnTo>
                  <a:lnTo>
                    <a:pt x="25516" y="1311192"/>
                  </a:lnTo>
                  <a:lnTo>
                    <a:pt x="36488" y="1355166"/>
                  </a:lnTo>
                  <a:lnTo>
                    <a:pt x="49317" y="1398428"/>
                  </a:lnTo>
                  <a:lnTo>
                    <a:pt x="63959" y="1440935"/>
                  </a:lnTo>
                  <a:lnTo>
                    <a:pt x="80373" y="1482648"/>
                  </a:lnTo>
                  <a:lnTo>
                    <a:pt x="98516" y="1523525"/>
                  </a:lnTo>
                  <a:lnTo>
                    <a:pt x="118345" y="1563527"/>
                  </a:lnTo>
                  <a:lnTo>
                    <a:pt x="139817" y="1602612"/>
                  </a:lnTo>
                  <a:lnTo>
                    <a:pt x="162891" y="1640740"/>
                  </a:lnTo>
                  <a:lnTo>
                    <a:pt x="187522" y="1677870"/>
                  </a:lnTo>
                  <a:lnTo>
                    <a:pt x="213670" y="1713962"/>
                  </a:lnTo>
                  <a:lnTo>
                    <a:pt x="241291" y="1748976"/>
                  </a:lnTo>
                  <a:lnTo>
                    <a:pt x="270342" y="1782869"/>
                  </a:lnTo>
                  <a:lnTo>
                    <a:pt x="300781" y="1815603"/>
                  </a:lnTo>
                  <a:lnTo>
                    <a:pt x="332565" y="1847135"/>
                  </a:lnTo>
                  <a:lnTo>
                    <a:pt x="365652" y="1877426"/>
                  </a:lnTo>
                  <a:lnTo>
                    <a:pt x="399999" y="1906435"/>
                  </a:lnTo>
                  <a:lnTo>
                    <a:pt x="435563" y="1934122"/>
                  </a:lnTo>
                  <a:lnTo>
                    <a:pt x="472302" y="1960445"/>
                  </a:lnTo>
                  <a:lnTo>
                    <a:pt x="510173" y="1985364"/>
                  </a:lnTo>
                  <a:lnTo>
                    <a:pt x="549134" y="2008839"/>
                  </a:lnTo>
                  <a:lnTo>
                    <a:pt x="589141" y="2030829"/>
                  </a:lnTo>
                  <a:lnTo>
                    <a:pt x="630153" y="2051293"/>
                  </a:lnTo>
                  <a:lnTo>
                    <a:pt x="672127" y="2070190"/>
                  </a:lnTo>
                  <a:lnTo>
                    <a:pt x="715020" y="2087481"/>
                  </a:lnTo>
                  <a:lnTo>
                    <a:pt x="758789" y="2103124"/>
                  </a:lnTo>
                  <a:lnTo>
                    <a:pt x="803392" y="2117079"/>
                  </a:lnTo>
                  <a:lnTo>
                    <a:pt x="848786" y="2129305"/>
                  </a:lnTo>
                  <a:lnTo>
                    <a:pt x="894929" y="2139761"/>
                  </a:lnTo>
                  <a:lnTo>
                    <a:pt x="941777" y="2148407"/>
                  </a:lnTo>
                  <a:lnTo>
                    <a:pt x="989289" y="2155203"/>
                  </a:lnTo>
                  <a:lnTo>
                    <a:pt x="1037422" y="2160107"/>
                  </a:lnTo>
                  <a:lnTo>
                    <a:pt x="1086133" y="2163080"/>
                  </a:lnTo>
                  <a:lnTo>
                    <a:pt x="1135379" y="2164080"/>
                  </a:lnTo>
                  <a:lnTo>
                    <a:pt x="1184626" y="2163080"/>
                  </a:lnTo>
                  <a:lnTo>
                    <a:pt x="1233337" y="2160107"/>
                  </a:lnTo>
                  <a:lnTo>
                    <a:pt x="1281470" y="2155203"/>
                  </a:lnTo>
                  <a:lnTo>
                    <a:pt x="1328982" y="2148407"/>
                  </a:lnTo>
                  <a:lnTo>
                    <a:pt x="1375830" y="2139761"/>
                  </a:lnTo>
                  <a:lnTo>
                    <a:pt x="1421973" y="2129305"/>
                  </a:lnTo>
                  <a:lnTo>
                    <a:pt x="1467367" y="2117079"/>
                  </a:lnTo>
                  <a:lnTo>
                    <a:pt x="1511970" y="2103124"/>
                  </a:lnTo>
                  <a:lnTo>
                    <a:pt x="1555739" y="2087481"/>
                  </a:lnTo>
                  <a:lnTo>
                    <a:pt x="1598632" y="2070190"/>
                  </a:lnTo>
                  <a:lnTo>
                    <a:pt x="1640606" y="2051293"/>
                  </a:lnTo>
                  <a:lnTo>
                    <a:pt x="1681618" y="2030829"/>
                  </a:lnTo>
                  <a:lnTo>
                    <a:pt x="1721625" y="2008839"/>
                  </a:lnTo>
                  <a:lnTo>
                    <a:pt x="1760586" y="1985364"/>
                  </a:lnTo>
                  <a:lnTo>
                    <a:pt x="1798457" y="1960445"/>
                  </a:lnTo>
                  <a:lnTo>
                    <a:pt x="1835196" y="1934122"/>
                  </a:lnTo>
                  <a:lnTo>
                    <a:pt x="1870760" y="1906435"/>
                  </a:lnTo>
                  <a:lnTo>
                    <a:pt x="1905107" y="1877426"/>
                  </a:lnTo>
                  <a:lnTo>
                    <a:pt x="1938194" y="1847135"/>
                  </a:lnTo>
                  <a:lnTo>
                    <a:pt x="1969978" y="1815603"/>
                  </a:lnTo>
                  <a:lnTo>
                    <a:pt x="2000417" y="1782869"/>
                  </a:lnTo>
                  <a:lnTo>
                    <a:pt x="2029468" y="1748976"/>
                  </a:lnTo>
                  <a:lnTo>
                    <a:pt x="2057089" y="1713962"/>
                  </a:lnTo>
                  <a:lnTo>
                    <a:pt x="2083237" y="1677870"/>
                  </a:lnTo>
                  <a:lnTo>
                    <a:pt x="2107868" y="1640740"/>
                  </a:lnTo>
                  <a:lnTo>
                    <a:pt x="2130942" y="1602612"/>
                  </a:lnTo>
                  <a:lnTo>
                    <a:pt x="2152414" y="1563527"/>
                  </a:lnTo>
                  <a:lnTo>
                    <a:pt x="2172243" y="1523525"/>
                  </a:lnTo>
                  <a:lnTo>
                    <a:pt x="2190386" y="1482648"/>
                  </a:lnTo>
                  <a:lnTo>
                    <a:pt x="2206800" y="1440935"/>
                  </a:lnTo>
                  <a:lnTo>
                    <a:pt x="2221442" y="1398428"/>
                  </a:lnTo>
                  <a:lnTo>
                    <a:pt x="2234271" y="1355166"/>
                  </a:lnTo>
                  <a:lnTo>
                    <a:pt x="2245243" y="1311192"/>
                  </a:lnTo>
                  <a:lnTo>
                    <a:pt x="2254315" y="1266544"/>
                  </a:lnTo>
                  <a:lnTo>
                    <a:pt x="2261446" y="1221265"/>
                  </a:lnTo>
                  <a:lnTo>
                    <a:pt x="2266592" y="1175394"/>
                  </a:lnTo>
                  <a:lnTo>
                    <a:pt x="2269710" y="1128972"/>
                  </a:lnTo>
                  <a:lnTo>
                    <a:pt x="2270759" y="1082040"/>
                  </a:lnTo>
                  <a:lnTo>
                    <a:pt x="2269710" y="1035107"/>
                  </a:lnTo>
                  <a:lnTo>
                    <a:pt x="2266592" y="988685"/>
                  </a:lnTo>
                  <a:lnTo>
                    <a:pt x="2261446" y="942814"/>
                  </a:lnTo>
                  <a:lnTo>
                    <a:pt x="2254315" y="897535"/>
                  </a:lnTo>
                  <a:lnTo>
                    <a:pt x="2245243" y="852887"/>
                  </a:lnTo>
                  <a:lnTo>
                    <a:pt x="2234271" y="808913"/>
                  </a:lnTo>
                  <a:lnTo>
                    <a:pt x="2221442" y="765651"/>
                  </a:lnTo>
                  <a:lnTo>
                    <a:pt x="2206800" y="723144"/>
                  </a:lnTo>
                  <a:lnTo>
                    <a:pt x="2190386" y="681431"/>
                  </a:lnTo>
                  <a:lnTo>
                    <a:pt x="2172243" y="640554"/>
                  </a:lnTo>
                  <a:lnTo>
                    <a:pt x="2152414" y="600552"/>
                  </a:lnTo>
                  <a:lnTo>
                    <a:pt x="2130942" y="561467"/>
                  </a:lnTo>
                  <a:lnTo>
                    <a:pt x="2107868" y="523339"/>
                  </a:lnTo>
                  <a:lnTo>
                    <a:pt x="2083237" y="486209"/>
                  </a:lnTo>
                  <a:lnTo>
                    <a:pt x="2057089" y="450117"/>
                  </a:lnTo>
                  <a:lnTo>
                    <a:pt x="2029468" y="415103"/>
                  </a:lnTo>
                  <a:lnTo>
                    <a:pt x="2000417" y="381210"/>
                  </a:lnTo>
                  <a:lnTo>
                    <a:pt x="1969978" y="348476"/>
                  </a:lnTo>
                  <a:lnTo>
                    <a:pt x="1938194" y="316944"/>
                  </a:lnTo>
                  <a:lnTo>
                    <a:pt x="1905107" y="286653"/>
                  </a:lnTo>
                  <a:lnTo>
                    <a:pt x="1870760" y="257644"/>
                  </a:lnTo>
                  <a:lnTo>
                    <a:pt x="1835196" y="229957"/>
                  </a:lnTo>
                  <a:lnTo>
                    <a:pt x="1798457" y="203634"/>
                  </a:lnTo>
                  <a:lnTo>
                    <a:pt x="1760586" y="178715"/>
                  </a:lnTo>
                  <a:lnTo>
                    <a:pt x="1721625" y="155240"/>
                  </a:lnTo>
                  <a:lnTo>
                    <a:pt x="1681618" y="133250"/>
                  </a:lnTo>
                  <a:lnTo>
                    <a:pt x="1640606" y="112786"/>
                  </a:lnTo>
                  <a:lnTo>
                    <a:pt x="1598632" y="93889"/>
                  </a:lnTo>
                  <a:lnTo>
                    <a:pt x="1555739" y="76598"/>
                  </a:lnTo>
                  <a:lnTo>
                    <a:pt x="1511970" y="60955"/>
                  </a:lnTo>
                  <a:lnTo>
                    <a:pt x="1467367" y="47000"/>
                  </a:lnTo>
                  <a:lnTo>
                    <a:pt x="1421973" y="34774"/>
                  </a:lnTo>
                  <a:lnTo>
                    <a:pt x="1375830" y="24318"/>
                  </a:lnTo>
                  <a:lnTo>
                    <a:pt x="1328982" y="15672"/>
                  </a:lnTo>
                  <a:lnTo>
                    <a:pt x="1281470" y="8876"/>
                  </a:lnTo>
                  <a:lnTo>
                    <a:pt x="1233337" y="3972"/>
                  </a:lnTo>
                  <a:lnTo>
                    <a:pt x="1184626" y="999"/>
                  </a:lnTo>
                  <a:lnTo>
                    <a:pt x="11353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04994" y="198881"/>
              <a:ext cx="2270760" cy="2164080"/>
            </a:xfrm>
            <a:custGeom>
              <a:avLst/>
              <a:gdLst/>
              <a:ahLst/>
              <a:cxnLst/>
              <a:rect l="l" t="t" r="r" b="b"/>
              <a:pathLst>
                <a:path w="2270759" h="2164080">
                  <a:moveTo>
                    <a:pt x="0" y="1082040"/>
                  </a:moveTo>
                  <a:lnTo>
                    <a:pt x="1049" y="1035107"/>
                  </a:lnTo>
                  <a:lnTo>
                    <a:pt x="4167" y="988685"/>
                  </a:lnTo>
                  <a:lnTo>
                    <a:pt x="9313" y="942814"/>
                  </a:lnTo>
                  <a:lnTo>
                    <a:pt x="16444" y="897535"/>
                  </a:lnTo>
                  <a:lnTo>
                    <a:pt x="25516" y="852887"/>
                  </a:lnTo>
                  <a:lnTo>
                    <a:pt x="36488" y="808913"/>
                  </a:lnTo>
                  <a:lnTo>
                    <a:pt x="49317" y="765651"/>
                  </a:lnTo>
                  <a:lnTo>
                    <a:pt x="63959" y="723144"/>
                  </a:lnTo>
                  <a:lnTo>
                    <a:pt x="80373" y="681431"/>
                  </a:lnTo>
                  <a:lnTo>
                    <a:pt x="98516" y="640554"/>
                  </a:lnTo>
                  <a:lnTo>
                    <a:pt x="118345" y="600552"/>
                  </a:lnTo>
                  <a:lnTo>
                    <a:pt x="139817" y="561467"/>
                  </a:lnTo>
                  <a:lnTo>
                    <a:pt x="162891" y="523339"/>
                  </a:lnTo>
                  <a:lnTo>
                    <a:pt x="187522" y="486209"/>
                  </a:lnTo>
                  <a:lnTo>
                    <a:pt x="213670" y="450117"/>
                  </a:lnTo>
                  <a:lnTo>
                    <a:pt x="241291" y="415103"/>
                  </a:lnTo>
                  <a:lnTo>
                    <a:pt x="270342" y="381210"/>
                  </a:lnTo>
                  <a:lnTo>
                    <a:pt x="300781" y="348476"/>
                  </a:lnTo>
                  <a:lnTo>
                    <a:pt x="332565" y="316944"/>
                  </a:lnTo>
                  <a:lnTo>
                    <a:pt x="365652" y="286653"/>
                  </a:lnTo>
                  <a:lnTo>
                    <a:pt x="399999" y="257644"/>
                  </a:lnTo>
                  <a:lnTo>
                    <a:pt x="435563" y="229957"/>
                  </a:lnTo>
                  <a:lnTo>
                    <a:pt x="472302" y="203634"/>
                  </a:lnTo>
                  <a:lnTo>
                    <a:pt x="510173" y="178715"/>
                  </a:lnTo>
                  <a:lnTo>
                    <a:pt x="549134" y="155240"/>
                  </a:lnTo>
                  <a:lnTo>
                    <a:pt x="589141" y="133250"/>
                  </a:lnTo>
                  <a:lnTo>
                    <a:pt x="630153" y="112786"/>
                  </a:lnTo>
                  <a:lnTo>
                    <a:pt x="672127" y="93889"/>
                  </a:lnTo>
                  <a:lnTo>
                    <a:pt x="715020" y="76598"/>
                  </a:lnTo>
                  <a:lnTo>
                    <a:pt x="758789" y="60955"/>
                  </a:lnTo>
                  <a:lnTo>
                    <a:pt x="803392" y="47000"/>
                  </a:lnTo>
                  <a:lnTo>
                    <a:pt x="848786" y="34774"/>
                  </a:lnTo>
                  <a:lnTo>
                    <a:pt x="894929" y="24318"/>
                  </a:lnTo>
                  <a:lnTo>
                    <a:pt x="941777" y="15672"/>
                  </a:lnTo>
                  <a:lnTo>
                    <a:pt x="989289" y="8876"/>
                  </a:lnTo>
                  <a:lnTo>
                    <a:pt x="1037422" y="3972"/>
                  </a:lnTo>
                  <a:lnTo>
                    <a:pt x="1086133" y="999"/>
                  </a:lnTo>
                  <a:lnTo>
                    <a:pt x="1135379" y="0"/>
                  </a:lnTo>
                  <a:lnTo>
                    <a:pt x="1184626" y="999"/>
                  </a:lnTo>
                  <a:lnTo>
                    <a:pt x="1233337" y="3972"/>
                  </a:lnTo>
                  <a:lnTo>
                    <a:pt x="1281470" y="8876"/>
                  </a:lnTo>
                  <a:lnTo>
                    <a:pt x="1328982" y="15672"/>
                  </a:lnTo>
                  <a:lnTo>
                    <a:pt x="1375830" y="24318"/>
                  </a:lnTo>
                  <a:lnTo>
                    <a:pt x="1421973" y="34774"/>
                  </a:lnTo>
                  <a:lnTo>
                    <a:pt x="1467367" y="47000"/>
                  </a:lnTo>
                  <a:lnTo>
                    <a:pt x="1511970" y="60955"/>
                  </a:lnTo>
                  <a:lnTo>
                    <a:pt x="1555739" y="76598"/>
                  </a:lnTo>
                  <a:lnTo>
                    <a:pt x="1598632" y="93889"/>
                  </a:lnTo>
                  <a:lnTo>
                    <a:pt x="1640606" y="112786"/>
                  </a:lnTo>
                  <a:lnTo>
                    <a:pt x="1681618" y="133250"/>
                  </a:lnTo>
                  <a:lnTo>
                    <a:pt x="1721625" y="155240"/>
                  </a:lnTo>
                  <a:lnTo>
                    <a:pt x="1760586" y="178715"/>
                  </a:lnTo>
                  <a:lnTo>
                    <a:pt x="1798457" y="203634"/>
                  </a:lnTo>
                  <a:lnTo>
                    <a:pt x="1835196" y="229957"/>
                  </a:lnTo>
                  <a:lnTo>
                    <a:pt x="1870760" y="257644"/>
                  </a:lnTo>
                  <a:lnTo>
                    <a:pt x="1905107" y="286653"/>
                  </a:lnTo>
                  <a:lnTo>
                    <a:pt x="1938194" y="316944"/>
                  </a:lnTo>
                  <a:lnTo>
                    <a:pt x="1969978" y="348476"/>
                  </a:lnTo>
                  <a:lnTo>
                    <a:pt x="2000417" y="381210"/>
                  </a:lnTo>
                  <a:lnTo>
                    <a:pt x="2029468" y="415103"/>
                  </a:lnTo>
                  <a:lnTo>
                    <a:pt x="2057089" y="450117"/>
                  </a:lnTo>
                  <a:lnTo>
                    <a:pt x="2083237" y="486209"/>
                  </a:lnTo>
                  <a:lnTo>
                    <a:pt x="2107868" y="523339"/>
                  </a:lnTo>
                  <a:lnTo>
                    <a:pt x="2130942" y="561467"/>
                  </a:lnTo>
                  <a:lnTo>
                    <a:pt x="2152414" y="600552"/>
                  </a:lnTo>
                  <a:lnTo>
                    <a:pt x="2172243" y="640554"/>
                  </a:lnTo>
                  <a:lnTo>
                    <a:pt x="2190386" y="681431"/>
                  </a:lnTo>
                  <a:lnTo>
                    <a:pt x="2206800" y="723144"/>
                  </a:lnTo>
                  <a:lnTo>
                    <a:pt x="2221442" y="765651"/>
                  </a:lnTo>
                  <a:lnTo>
                    <a:pt x="2234271" y="808913"/>
                  </a:lnTo>
                  <a:lnTo>
                    <a:pt x="2245243" y="852887"/>
                  </a:lnTo>
                  <a:lnTo>
                    <a:pt x="2254315" y="897535"/>
                  </a:lnTo>
                  <a:lnTo>
                    <a:pt x="2261446" y="942814"/>
                  </a:lnTo>
                  <a:lnTo>
                    <a:pt x="2266592" y="988685"/>
                  </a:lnTo>
                  <a:lnTo>
                    <a:pt x="2269710" y="1035107"/>
                  </a:lnTo>
                  <a:lnTo>
                    <a:pt x="2270759" y="1082040"/>
                  </a:lnTo>
                  <a:lnTo>
                    <a:pt x="2269710" y="1128972"/>
                  </a:lnTo>
                  <a:lnTo>
                    <a:pt x="2266592" y="1175394"/>
                  </a:lnTo>
                  <a:lnTo>
                    <a:pt x="2261446" y="1221265"/>
                  </a:lnTo>
                  <a:lnTo>
                    <a:pt x="2254315" y="1266544"/>
                  </a:lnTo>
                  <a:lnTo>
                    <a:pt x="2245243" y="1311192"/>
                  </a:lnTo>
                  <a:lnTo>
                    <a:pt x="2234271" y="1355166"/>
                  </a:lnTo>
                  <a:lnTo>
                    <a:pt x="2221442" y="1398428"/>
                  </a:lnTo>
                  <a:lnTo>
                    <a:pt x="2206800" y="1440935"/>
                  </a:lnTo>
                  <a:lnTo>
                    <a:pt x="2190386" y="1482648"/>
                  </a:lnTo>
                  <a:lnTo>
                    <a:pt x="2172243" y="1523525"/>
                  </a:lnTo>
                  <a:lnTo>
                    <a:pt x="2152414" y="1563527"/>
                  </a:lnTo>
                  <a:lnTo>
                    <a:pt x="2130942" y="1602612"/>
                  </a:lnTo>
                  <a:lnTo>
                    <a:pt x="2107868" y="1640740"/>
                  </a:lnTo>
                  <a:lnTo>
                    <a:pt x="2083237" y="1677870"/>
                  </a:lnTo>
                  <a:lnTo>
                    <a:pt x="2057089" y="1713962"/>
                  </a:lnTo>
                  <a:lnTo>
                    <a:pt x="2029468" y="1748976"/>
                  </a:lnTo>
                  <a:lnTo>
                    <a:pt x="2000417" y="1782869"/>
                  </a:lnTo>
                  <a:lnTo>
                    <a:pt x="1969978" y="1815603"/>
                  </a:lnTo>
                  <a:lnTo>
                    <a:pt x="1938194" y="1847135"/>
                  </a:lnTo>
                  <a:lnTo>
                    <a:pt x="1905107" y="1877426"/>
                  </a:lnTo>
                  <a:lnTo>
                    <a:pt x="1870760" y="1906435"/>
                  </a:lnTo>
                  <a:lnTo>
                    <a:pt x="1835196" y="1934122"/>
                  </a:lnTo>
                  <a:lnTo>
                    <a:pt x="1798457" y="1960445"/>
                  </a:lnTo>
                  <a:lnTo>
                    <a:pt x="1760586" y="1985364"/>
                  </a:lnTo>
                  <a:lnTo>
                    <a:pt x="1721625" y="2008839"/>
                  </a:lnTo>
                  <a:lnTo>
                    <a:pt x="1681618" y="2030829"/>
                  </a:lnTo>
                  <a:lnTo>
                    <a:pt x="1640606" y="2051293"/>
                  </a:lnTo>
                  <a:lnTo>
                    <a:pt x="1598632" y="2070190"/>
                  </a:lnTo>
                  <a:lnTo>
                    <a:pt x="1555739" y="2087481"/>
                  </a:lnTo>
                  <a:lnTo>
                    <a:pt x="1511970" y="2103124"/>
                  </a:lnTo>
                  <a:lnTo>
                    <a:pt x="1467367" y="2117079"/>
                  </a:lnTo>
                  <a:lnTo>
                    <a:pt x="1421973" y="2129305"/>
                  </a:lnTo>
                  <a:lnTo>
                    <a:pt x="1375830" y="2139761"/>
                  </a:lnTo>
                  <a:lnTo>
                    <a:pt x="1328982" y="2148407"/>
                  </a:lnTo>
                  <a:lnTo>
                    <a:pt x="1281470" y="2155203"/>
                  </a:lnTo>
                  <a:lnTo>
                    <a:pt x="1233337" y="2160107"/>
                  </a:lnTo>
                  <a:lnTo>
                    <a:pt x="1184626" y="2163080"/>
                  </a:lnTo>
                  <a:lnTo>
                    <a:pt x="1135379" y="2164080"/>
                  </a:lnTo>
                  <a:lnTo>
                    <a:pt x="1086133" y="2163080"/>
                  </a:lnTo>
                  <a:lnTo>
                    <a:pt x="1037422" y="2160107"/>
                  </a:lnTo>
                  <a:lnTo>
                    <a:pt x="989289" y="2155203"/>
                  </a:lnTo>
                  <a:lnTo>
                    <a:pt x="941777" y="2148407"/>
                  </a:lnTo>
                  <a:lnTo>
                    <a:pt x="894929" y="2139761"/>
                  </a:lnTo>
                  <a:lnTo>
                    <a:pt x="848786" y="2129305"/>
                  </a:lnTo>
                  <a:lnTo>
                    <a:pt x="803392" y="2117079"/>
                  </a:lnTo>
                  <a:lnTo>
                    <a:pt x="758789" y="2103124"/>
                  </a:lnTo>
                  <a:lnTo>
                    <a:pt x="715020" y="2087481"/>
                  </a:lnTo>
                  <a:lnTo>
                    <a:pt x="672127" y="2070190"/>
                  </a:lnTo>
                  <a:lnTo>
                    <a:pt x="630153" y="2051293"/>
                  </a:lnTo>
                  <a:lnTo>
                    <a:pt x="589141" y="2030829"/>
                  </a:lnTo>
                  <a:lnTo>
                    <a:pt x="549134" y="2008839"/>
                  </a:lnTo>
                  <a:lnTo>
                    <a:pt x="510173" y="1985364"/>
                  </a:lnTo>
                  <a:lnTo>
                    <a:pt x="472302" y="1960445"/>
                  </a:lnTo>
                  <a:lnTo>
                    <a:pt x="435563" y="1934122"/>
                  </a:lnTo>
                  <a:lnTo>
                    <a:pt x="399999" y="1906435"/>
                  </a:lnTo>
                  <a:lnTo>
                    <a:pt x="365652" y="1877426"/>
                  </a:lnTo>
                  <a:lnTo>
                    <a:pt x="332565" y="1847135"/>
                  </a:lnTo>
                  <a:lnTo>
                    <a:pt x="300781" y="1815603"/>
                  </a:lnTo>
                  <a:lnTo>
                    <a:pt x="270342" y="1782869"/>
                  </a:lnTo>
                  <a:lnTo>
                    <a:pt x="241291" y="1748976"/>
                  </a:lnTo>
                  <a:lnTo>
                    <a:pt x="213670" y="1713962"/>
                  </a:lnTo>
                  <a:lnTo>
                    <a:pt x="187522" y="1677870"/>
                  </a:lnTo>
                  <a:lnTo>
                    <a:pt x="162891" y="1640740"/>
                  </a:lnTo>
                  <a:lnTo>
                    <a:pt x="139817" y="1602612"/>
                  </a:lnTo>
                  <a:lnTo>
                    <a:pt x="118345" y="1563527"/>
                  </a:lnTo>
                  <a:lnTo>
                    <a:pt x="98516" y="1523525"/>
                  </a:lnTo>
                  <a:lnTo>
                    <a:pt x="80373" y="1482648"/>
                  </a:lnTo>
                  <a:lnTo>
                    <a:pt x="63959" y="1440935"/>
                  </a:lnTo>
                  <a:lnTo>
                    <a:pt x="49317" y="1398428"/>
                  </a:lnTo>
                  <a:lnTo>
                    <a:pt x="36488" y="1355166"/>
                  </a:lnTo>
                  <a:lnTo>
                    <a:pt x="25516" y="1311192"/>
                  </a:lnTo>
                  <a:lnTo>
                    <a:pt x="16444" y="1266544"/>
                  </a:lnTo>
                  <a:lnTo>
                    <a:pt x="9313" y="1221265"/>
                  </a:lnTo>
                  <a:lnTo>
                    <a:pt x="4167" y="1175394"/>
                  </a:lnTo>
                  <a:lnTo>
                    <a:pt x="1049" y="1128972"/>
                  </a:lnTo>
                  <a:lnTo>
                    <a:pt x="0" y="1082040"/>
                  </a:lnTo>
                  <a:close/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2409" y="198881"/>
            <a:ext cx="4645660" cy="2052955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05790" marR="592455" algn="ctr">
              <a:lnSpc>
                <a:spcPct val="100000"/>
              </a:lnSpc>
              <a:spcBef>
                <a:spcPts val="204"/>
              </a:spcBef>
            </a:pPr>
            <a:r>
              <a:rPr sz="4400" b="0" dirty="0">
                <a:solidFill>
                  <a:srgbClr val="00AF50"/>
                </a:solidFill>
                <a:latin typeface="Impact"/>
                <a:cs typeface="Impact"/>
              </a:rPr>
              <a:t>DİN</a:t>
            </a:r>
            <a:r>
              <a:rPr sz="4400" b="0" spc="-100" dirty="0">
                <a:solidFill>
                  <a:srgbClr val="00AF50"/>
                </a:solidFill>
                <a:latin typeface="Impact"/>
                <a:cs typeface="Impact"/>
              </a:rPr>
              <a:t> </a:t>
            </a:r>
            <a:r>
              <a:rPr sz="4400" b="0" spc="-50" dirty="0">
                <a:solidFill>
                  <a:srgbClr val="00AF50"/>
                </a:solidFill>
                <a:latin typeface="Impact"/>
                <a:cs typeface="Impact"/>
              </a:rPr>
              <a:t>KÜLTÜRÜ</a:t>
            </a:r>
            <a:r>
              <a:rPr sz="4400" b="0" spc="-85" dirty="0">
                <a:solidFill>
                  <a:srgbClr val="00AF50"/>
                </a:solidFill>
                <a:latin typeface="Impact"/>
                <a:cs typeface="Impact"/>
              </a:rPr>
              <a:t> </a:t>
            </a:r>
            <a:r>
              <a:rPr sz="4400" b="0" spc="-25" dirty="0">
                <a:solidFill>
                  <a:srgbClr val="00AF50"/>
                </a:solidFill>
                <a:latin typeface="Impact"/>
                <a:cs typeface="Impact"/>
              </a:rPr>
              <a:t>VE </a:t>
            </a:r>
            <a:r>
              <a:rPr sz="4400" b="0" dirty="0">
                <a:solidFill>
                  <a:srgbClr val="00AF50"/>
                </a:solidFill>
                <a:latin typeface="Impact"/>
                <a:cs typeface="Impact"/>
              </a:rPr>
              <a:t>AHLAK</a:t>
            </a:r>
            <a:r>
              <a:rPr sz="4400" b="0" spc="5" dirty="0">
                <a:solidFill>
                  <a:srgbClr val="00AF50"/>
                </a:solidFill>
                <a:latin typeface="Impact"/>
                <a:cs typeface="Impact"/>
              </a:rPr>
              <a:t> </a:t>
            </a:r>
            <a:r>
              <a:rPr sz="4400" b="0" spc="-10" dirty="0">
                <a:solidFill>
                  <a:srgbClr val="00AF50"/>
                </a:solidFill>
                <a:latin typeface="Impact"/>
                <a:cs typeface="Impact"/>
              </a:rPr>
              <a:t>BİLGİSİ </a:t>
            </a:r>
            <a:r>
              <a:rPr sz="4400" b="0" spc="-50" dirty="0">
                <a:solidFill>
                  <a:srgbClr val="00AF50"/>
                </a:solidFill>
                <a:latin typeface="Impact"/>
                <a:cs typeface="Impact"/>
              </a:rPr>
              <a:t>5</a:t>
            </a:r>
            <a:endParaRPr sz="440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3894" y="757174"/>
            <a:ext cx="2037714" cy="116649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312420" marR="5080" indent="-300355">
              <a:lnSpc>
                <a:spcPct val="70000"/>
              </a:lnSpc>
              <a:spcBef>
                <a:spcPts val="1685"/>
              </a:spcBef>
            </a:pPr>
            <a:r>
              <a:rPr sz="4400" spc="-140" dirty="0">
                <a:solidFill>
                  <a:srgbClr val="FFC000"/>
                </a:solidFill>
                <a:latin typeface="Times New Roman"/>
                <a:cs typeface="Times New Roman"/>
              </a:rPr>
              <a:t>2.ÜN</a:t>
            </a:r>
            <a:r>
              <a:rPr sz="4400" spc="-140" dirty="0">
                <a:solidFill>
                  <a:srgbClr val="FFC000"/>
                </a:solidFill>
                <a:latin typeface="Georgia"/>
                <a:cs typeface="Georgia"/>
              </a:rPr>
              <a:t>İ</a:t>
            </a:r>
            <a:r>
              <a:rPr sz="4400" spc="-140" dirty="0">
                <a:solidFill>
                  <a:srgbClr val="FFC000"/>
                </a:solidFill>
                <a:latin typeface="Times New Roman"/>
                <a:cs typeface="Times New Roman"/>
              </a:rPr>
              <a:t>TE </a:t>
            </a:r>
            <a:r>
              <a:rPr sz="4400" spc="-10" dirty="0">
                <a:solidFill>
                  <a:srgbClr val="FFC000"/>
                </a:solidFill>
                <a:latin typeface="Times New Roman"/>
                <a:cs typeface="Times New Roman"/>
              </a:rPr>
              <a:t>ÖZETI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75754" y="198881"/>
            <a:ext cx="4756785" cy="2052955"/>
          </a:xfrm>
          <a:prstGeom prst="rect">
            <a:avLst/>
          </a:prstGeom>
          <a:solidFill>
            <a:srgbClr val="FFFFFF"/>
          </a:solidFill>
          <a:ln w="38100">
            <a:solidFill>
              <a:srgbClr val="00AFEF"/>
            </a:solidFill>
          </a:ln>
        </p:spPr>
        <p:txBody>
          <a:bodyPr vert="horz" wrap="square" lIns="0" tIns="4089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19"/>
              </a:spcBef>
            </a:pPr>
            <a:r>
              <a:rPr sz="8000" spc="-10" dirty="0">
                <a:solidFill>
                  <a:srgbClr val="00AF50"/>
                </a:solidFill>
                <a:latin typeface="Impact"/>
                <a:cs typeface="Impact"/>
              </a:rPr>
              <a:t>NAMAZ</a:t>
            </a:r>
            <a:endParaRPr sz="8000">
              <a:latin typeface="Impact"/>
              <a:cs typeface="Impac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57556" y="3048000"/>
            <a:ext cx="11675745" cy="3568065"/>
            <a:chOff x="257556" y="3048000"/>
            <a:chExt cx="11675745" cy="35680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3048000"/>
              <a:ext cx="6463284" cy="35676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556" y="3048000"/>
              <a:ext cx="2575560" cy="35676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73767" y="3048000"/>
              <a:ext cx="2359152" cy="35676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7939" y="874772"/>
            <a:ext cx="5083303" cy="443103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24968" y="989075"/>
            <a:ext cx="5361940" cy="5617845"/>
          </a:xfrm>
          <a:custGeom>
            <a:avLst/>
            <a:gdLst/>
            <a:ahLst/>
            <a:cxnLst/>
            <a:rect l="l" t="t" r="r" b="b"/>
            <a:pathLst>
              <a:path w="5361940" h="5617845">
                <a:moveTo>
                  <a:pt x="0" y="5617464"/>
                </a:moveTo>
                <a:lnTo>
                  <a:pt x="5361432" y="5617464"/>
                </a:lnTo>
                <a:lnTo>
                  <a:pt x="5361432" y="0"/>
                </a:lnTo>
                <a:lnTo>
                  <a:pt x="0" y="0"/>
                </a:lnTo>
                <a:lnTo>
                  <a:pt x="0" y="5617464"/>
                </a:lnTo>
                <a:close/>
              </a:path>
            </a:pathLst>
          </a:custGeom>
          <a:ln w="9143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3708" y="1014729"/>
            <a:ext cx="496125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Arial"/>
                <a:cs typeface="Arial"/>
              </a:rPr>
              <a:t>İbadet:</a:t>
            </a:r>
            <a:r>
              <a:rPr sz="2400" spc="-4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Genel</a:t>
            </a:r>
            <a:r>
              <a:rPr sz="2400" b="0" spc="-20" dirty="0">
                <a:solidFill>
                  <a:srgbClr val="231F20"/>
                </a:solidFill>
                <a:latin typeface="Arial"/>
                <a:cs typeface="Arial"/>
              </a:rPr>
              <a:t> anlamda</a:t>
            </a:r>
            <a:r>
              <a:rPr sz="2400" b="0" spc="-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231F20"/>
                </a:solidFill>
                <a:latin typeface="Arial"/>
                <a:cs typeface="Arial"/>
              </a:rPr>
              <a:t>Allah’ın hoşnutluğunu</a:t>
            </a:r>
            <a:r>
              <a:rPr sz="2400" b="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kazandıracak</a:t>
            </a:r>
            <a:r>
              <a:rPr sz="2400" b="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her</a:t>
            </a:r>
            <a:r>
              <a:rPr sz="2400" b="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231F20"/>
                </a:solidFill>
                <a:latin typeface="Arial"/>
                <a:cs typeface="Arial"/>
              </a:rPr>
              <a:t>türlü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tutum</a:t>
            </a:r>
            <a:r>
              <a:rPr sz="2400" b="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2400" b="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231F20"/>
                </a:solidFill>
                <a:latin typeface="Arial"/>
                <a:cs typeface="Arial"/>
              </a:rPr>
              <a:t>davranıştır.</a:t>
            </a:r>
            <a:r>
              <a:rPr sz="2400" b="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Özel</a:t>
            </a:r>
            <a:r>
              <a:rPr sz="2400" b="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231F20"/>
                </a:solidFill>
                <a:latin typeface="Arial"/>
                <a:cs typeface="Arial"/>
              </a:rPr>
              <a:t>anlamda ise</a:t>
            </a:r>
            <a:r>
              <a:rPr sz="2400" b="0" spc="-1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Allah</a:t>
            </a:r>
            <a:r>
              <a:rPr sz="2400" b="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(cc)</a:t>
            </a:r>
            <a:r>
              <a:rPr sz="2400" b="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tarafından</a:t>
            </a:r>
            <a:r>
              <a:rPr sz="2400" b="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231F20"/>
                </a:solidFill>
                <a:latin typeface="Arial"/>
                <a:cs typeface="Arial"/>
              </a:rPr>
              <a:t>yapılması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istenen</a:t>
            </a:r>
            <a:r>
              <a:rPr sz="2400" b="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2400" b="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belirli</a:t>
            </a:r>
            <a:r>
              <a:rPr sz="2400" b="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kuralları</a:t>
            </a:r>
            <a:r>
              <a:rPr sz="2400" b="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20" dirty="0">
                <a:solidFill>
                  <a:srgbClr val="231F20"/>
                </a:solidFill>
                <a:latin typeface="Arial"/>
                <a:cs typeface="Arial"/>
              </a:rPr>
              <a:t>olan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davranışları</a:t>
            </a:r>
            <a:r>
              <a:rPr sz="2400" b="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231F20"/>
                </a:solidFill>
                <a:latin typeface="Arial"/>
                <a:cs typeface="Arial"/>
              </a:rPr>
              <a:t>ifade</a:t>
            </a:r>
            <a:r>
              <a:rPr sz="2400" b="0" spc="-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400" b="0" spc="-20" dirty="0">
                <a:solidFill>
                  <a:srgbClr val="231F20"/>
                </a:solidFill>
                <a:latin typeface="Arial"/>
                <a:cs typeface="Arial"/>
              </a:rPr>
              <a:t>eder.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AF50"/>
                </a:solidFill>
                <a:latin typeface="Arial"/>
                <a:cs typeface="Arial"/>
              </a:rPr>
              <a:t>Namaz:</a:t>
            </a:r>
            <a:r>
              <a:rPr b="1" spc="-9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dirty="0"/>
              <a:t>Sözlükte</a:t>
            </a:r>
            <a:r>
              <a:rPr spc="-90" dirty="0"/>
              <a:t> </a:t>
            </a:r>
            <a:r>
              <a:rPr dirty="0"/>
              <a:t>“yalvarmak,</a:t>
            </a:r>
            <a:r>
              <a:rPr spc="-100" dirty="0"/>
              <a:t> </a:t>
            </a:r>
            <a:r>
              <a:rPr spc="-20" dirty="0"/>
              <a:t>dua,</a:t>
            </a:r>
          </a:p>
          <a:p>
            <a:pPr marL="12700" marR="5080">
              <a:lnSpc>
                <a:spcPct val="100000"/>
              </a:lnSpc>
            </a:pPr>
            <a:r>
              <a:rPr dirty="0"/>
              <a:t>rahmet,</a:t>
            </a:r>
            <a:r>
              <a:rPr spc="-110" dirty="0"/>
              <a:t> </a:t>
            </a:r>
            <a:r>
              <a:rPr dirty="0"/>
              <a:t>yardım”</a:t>
            </a:r>
            <a:r>
              <a:rPr spc="-75" dirty="0"/>
              <a:t> </a:t>
            </a:r>
            <a:r>
              <a:rPr dirty="0"/>
              <a:t>gibi</a:t>
            </a:r>
            <a:r>
              <a:rPr spc="-90" dirty="0"/>
              <a:t> </a:t>
            </a:r>
            <a:r>
              <a:rPr dirty="0"/>
              <a:t>anlamlara</a:t>
            </a:r>
            <a:r>
              <a:rPr spc="-60" dirty="0"/>
              <a:t> </a:t>
            </a:r>
            <a:r>
              <a:rPr spc="-10" dirty="0"/>
              <a:t>gelen </a:t>
            </a:r>
            <a:r>
              <a:rPr dirty="0"/>
              <a:t>salat;</a:t>
            </a:r>
            <a:r>
              <a:rPr spc="-45" dirty="0"/>
              <a:t> </a:t>
            </a:r>
            <a:r>
              <a:rPr dirty="0"/>
              <a:t>dinî</a:t>
            </a:r>
            <a:r>
              <a:rPr spc="-40" dirty="0"/>
              <a:t> </a:t>
            </a:r>
            <a:r>
              <a:rPr dirty="0"/>
              <a:t>bir</a:t>
            </a:r>
            <a:r>
              <a:rPr spc="-30" dirty="0"/>
              <a:t> </a:t>
            </a:r>
            <a:r>
              <a:rPr dirty="0"/>
              <a:t>terim</a:t>
            </a:r>
            <a:r>
              <a:rPr spc="-40" dirty="0"/>
              <a:t> </a:t>
            </a:r>
            <a:r>
              <a:rPr dirty="0"/>
              <a:t>olarak</a:t>
            </a:r>
            <a:r>
              <a:rPr spc="-40" dirty="0"/>
              <a:t> </a:t>
            </a:r>
            <a:r>
              <a:rPr spc="-10" dirty="0"/>
              <a:t>tekbirle </a:t>
            </a:r>
            <a:r>
              <a:rPr dirty="0"/>
              <a:t>başlayıp</a:t>
            </a:r>
            <a:r>
              <a:rPr spc="-55" dirty="0"/>
              <a:t> </a:t>
            </a:r>
            <a:r>
              <a:rPr dirty="0"/>
              <a:t>selamla</a:t>
            </a:r>
            <a:r>
              <a:rPr spc="-70" dirty="0"/>
              <a:t> </a:t>
            </a:r>
            <a:r>
              <a:rPr dirty="0"/>
              <a:t>biten,</a:t>
            </a:r>
            <a:r>
              <a:rPr spc="-80" dirty="0"/>
              <a:t> </a:t>
            </a:r>
            <a:r>
              <a:rPr dirty="0"/>
              <a:t>belirli</a:t>
            </a:r>
            <a:r>
              <a:rPr spc="-65" dirty="0"/>
              <a:t> </a:t>
            </a:r>
            <a:r>
              <a:rPr spc="-10" dirty="0"/>
              <a:t>hareket </a:t>
            </a:r>
            <a:r>
              <a:rPr dirty="0"/>
              <a:t>ve</a:t>
            </a:r>
            <a:r>
              <a:rPr spc="-95" dirty="0"/>
              <a:t> </a:t>
            </a:r>
            <a:r>
              <a:rPr dirty="0"/>
              <a:t>sözlerden</a:t>
            </a:r>
            <a:r>
              <a:rPr spc="-75" dirty="0"/>
              <a:t> </a:t>
            </a:r>
            <a:r>
              <a:rPr dirty="0"/>
              <a:t>oluşan</a:t>
            </a:r>
            <a:r>
              <a:rPr spc="-85" dirty="0"/>
              <a:t> </a:t>
            </a:r>
            <a:r>
              <a:rPr dirty="0"/>
              <a:t>bedenî</a:t>
            </a:r>
            <a:r>
              <a:rPr spc="-80" dirty="0"/>
              <a:t> </a:t>
            </a:r>
            <a:r>
              <a:rPr spc="-10" dirty="0"/>
              <a:t>ibadet demektir.</a:t>
            </a:r>
          </a:p>
          <a:p>
            <a:pPr marL="12700" marR="161925">
              <a:lnSpc>
                <a:spcPts val="2810"/>
              </a:lnSpc>
              <a:spcBef>
                <a:spcPts val="1595"/>
              </a:spcBef>
            </a:pPr>
            <a:r>
              <a:rPr b="1" dirty="0">
                <a:solidFill>
                  <a:srgbClr val="00AF50"/>
                </a:solidFill>
                <a:latin typeface="Arial"/>
                <a:cs typeface="Arial"/>
              </a:rPr>
              <a:t>Farz:</a:t>
            </a:r>
            <a:r>
              <a:rPr b="1" spc="-1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dirty="0"/>
              <a:t>Allah’ın</a:t>
            </a:r>
            <a:r>
              <a:rPr spc="-60" dirty="0"/>
              <a:t> </a:t>
            </a:r>
            <a:r>
              <a:rPr dirty="0"/>
              <a:t>(cc)</a:t>
            </a:r>
            <a:r>
              <a:rPr spc="-100" dirty="0"/>
              <a:t> </a:t>
            </a:r>
            <a:r>
              <a:rPr dirty="0"/>
              <a:t>yapılmasını</a:t>
            </a:r>
            <a:r>
              <a:rPr spc="-55" dirty="0"/>
              <a:t> </a:t>
            </a:r>
            <a:r>
              <a:rPr spc="-10" dirty="0"/>
              <a:t>kesin </a:t>
            </a:r>
            <a:r>
              <a:rPr dirty="0"/>
              <a:t>olarak</a:t>
            </a:r>
            <a:r>
              <a:rPr spc="-70" dirty="0"/>
              <a:t> </a:t>
            </a:r>
            <a:r>
              <a:rPr dirty="0"/>
              <a:t>emrettiği</a:t>
            </a:r>
            <a:r>
              <a:rPr spc="-80" dirty="0"/>
              <a:t> </a:t>
            </a:r>
            <a:r>
              <a:rPr spc="-10" dirty="0"/>
              <a:t>ibadetlerdir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544" y="16764"/>
            <a:ext cx="11801856" cy="86563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309609" y="5498084"/>
            <a:ext cx="3653791" cy="123854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26670">
              <a:lnSpc>
                <a:spcPct val="98800"/>
              </a:lnSpc>
              <a:spcBef>
                <a:spcPts val="130"/>
              </a:spcBef>
            </a:pP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“Ben</a:t>
            </a:r>
            <a:r>
              <a:rPr sz="2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cinleri</a:t>
            </a:r>
            <a:r>
              <a:rPr sz="2000" b="1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2000" b="1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Arial"/>
                <a:cs typeface="Arial"/>
              </a:rPr>
              <a:t>insanları,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ancak</a:t>
            </a:r>
            <a:r>
              <a:rPr sz="20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bana</a:t>
            </a:r>
            <a:r>
              <a:rPr sz="20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ibadet</a:t>
            </a:r>
            <a:r>
              <a:rPr sz="2000" b="1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Arial"/>
                <a:cs typeface="Arial"/>
              </a:rPr>
              <a:t>etsinler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diye</a:t>
            </a:r>
            <a:r>
              <a:rPr sz="2000" b="1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Arial"/>
                <a:cs typeface="Arial"/>
              </a:rPr>
              <a:t>yarattım.”</a:t>
            </a:r>
            <a:endParaRPr sz="2000" dirty="0">
              <a:latin typeface="Arial"/>
              <a:cs typeface="Arial"/>
            </a:endParaRPr>
          </a:p>
          <a:p>
            <a:pPr marL="927100">
              <a:lnSpc>
                <a:spcPts val="2390"/>
              </a:lnSpc>
            </a:pPr>
            <a:r>
              <a:rPr sz="2000" dirty="0" err="1">
                <a:latin typeface="Carlito"/>
                <a:cs typeface="Carlito"/>
              </a:rPr>
              <a:t>Zâriyât</a:t>
            </a:r>
            <a:r>
              <a:rPr sz="2000" spc="-55" dirty="0">
                <a:latin typeface="Carlito"/>
                <a:cs typeface="Carlito"/>
              </a:rPr>
              <a:t> </a:t>
            </a:r>
            <a:r>
              <a:rPr lang="tr-TR" sz="2000" dirty="0" smtClean="0">
                <a:latin typeface="Carlito"/>
                <a:cs typeface="Carlito"/>
              </a:rPr>
              <a:t>S. </a:t>
            </a:r>
            <a:r>
              <a:rPr sz="2000" dirty="0" smtClean="0">
                <a:latin typeface="Carlito"/>
                <a:cs typeface="Carlito"/>
              </a:rPr>
              <a:t>56</a:t>
            </a:r>
            <a:r>
              <a:rPr sz="2000" dirty="0">
                <a:latin typeface="Carlito"/>
                <a:cs typeface="Carlito"/>
              </a:rPr>
              <a:t>.</a:t>
            </a:r>
            <a:r>
              <a:rPr sz="2000" spc="-85" dirty="0">
                <a:latin typeface="Carlito"/>
                <a:cs typeface="Carlito"/>
              </a:rPr>
              <a:t> </a:t>
            </a:r>
            <a:r>
              <a:rPr sz="2000" spc="-20" dirty="0">
                <a:latin typeface="Carlito"/>
                <a:cs typeface="Carlito"/>
              </a:rPr>
              <a:t>Ayet</a:t>
            </a:r>
            <a:endParaRPr sz="2000" dirty="0">
              <a:latin typeface="Carlito"/>
              <a:cs typeface="Carlito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4620" y="5478779"/>
            <a:ext cx="1642109" cy="11475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89464" y="2481072"/>
            <a:ext cx="268605" cy="3268979"/>
            <a:chOff x="10189464" y="2481072"/>
            <a:chExt cx="268605" cy="3268979"/>
          </a:xfrm>
        </p:grpSpPr>
        <p:sp>
          <p:nvSpPr>
            <p:cNvPr id="3" name="object 3"/>
            <p:cNvSpPr/>
            <p:nvPr/>
          </p:nvSpPr>
          <p:spPr>
            <a:xfrm>
              <a:off x="10195560" y="2487168"/>
              <a:ext cx="256540" cy="3256915"/>
            </a:xfrm>
            <a:custGeom>
              <a:avLst/>
              <a:gdLst/>
              <a:ahLst/>
              <a:cxnLst/>
              <a:rect l="l" t="t" r="r" b="b"/>
              <a:pathLst>
                <a:path w="256540" h="3256915">
                  <a:moveTo>
                    <a:pt x="192024" y="0"/>
                  </a:moveTo>
                  <a:lnTo>
                    <a:pt x="64008" y="0"/>
                  </a:lnTo>
                  <a:lnTo>
                    <a:pt x="64008" y="3128772"/>
                  </a:lnTo>
                  <a:lnTo>
                    <a:pt x="0" y="3128772"/>
                  </a:lnTo>
                  <a:lnTo>
                    <a:pt x="128016" y="3256788"/>
                  </a:lnTo>
                  <a:lnTo>
                    <a:pt x="256032" y="3128772"/>
                  </a:lnTo>
                  <a:lnTo>
                    <a:pt x="192024" y="3128772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195560" y="2487168"/>
              <a:ext cx="256540" cy="3256915"/>
            </a:xfrm>
            <a:custGeom>
              <a:avLst/>
              <a:gdLst/>
              <a:ahLst/>
              <a:cxnLst/>
              <a:rect l="l" t="t" r="r" b="b"/>
              <a:pathLst>
                <a:path w="256540" h="3256915">
                  <a:moveTo>
                    <a:pt x="0" y="3128772"/>
                  </a:moveTo>
                  <a:lnTo>
                    <a:pt x="64008" y="3128772"/>
                  </a:lnTo>
                  <a:lnTo>
                    <a:pt x="64008" y="0"/>
                  </a:lnTo>
                  <a:lnTo>
                    <a:pt x="192024" y="0"/>
                  </a:lnTo>
                  <a:lnTo>
                    <a:pt x="192024" y="3128772"/>
                  </a:lnTo>
                  <a:lnTo>
                    <a:pt x="256032" y="3128772"/>
                  </a:lnTo>
                  <a:lnTo>
                    <a:pt x="128016" y="3256788"/>
                  </a:lnTo>
                  <a:lnTo>
                    <a:pt x="0" y="3128772"/>
                  </a:lnTo>
                  <a:close/>
                </a:path>
              </a:pathLst>
            </a:custGeom>
            <a:ln w="12192">
              <a:solidFill>
                <a:srgbClr val="B118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6027420" y="2497835"/>
            <a:ext cx="317500" cy="2994660"/>
            <a:chOff x="6027420" y="2497835"/>
            <a:chExt cx="317500" cy="2994660"/>
          </a:xfrm>
        </p:grpSpPr>
        <p:sp>
          <p:nvSpPr>
            <p:cNvPr id="6" name="object 6"/>
            <p:cNvSpPr/>
            <p:nvPr/>
          </p:nvSpPr>
          <p:spPr>
            <a:xfrm>
              <a:off x="6033516" y="2503931"/>
              <a:ext cx="304800" cy="2982595"/>
            </a:xfrm>
            <a:custGeom>
              <a:avLst/>
              <a:gdLst/>
              <a:ahLst/>
              <a:cxnLst/>
              <a:rect l="l" t="t" r="r" b="b"/>
              <a:pathLst>
                <a:path w="304800" h="2982595">
                  <a:moveTo>
                    <a:pt x="228600" y="0"/>
                  </a:moveTo>
                  <a:lnTo>
                    <a:pt x="76200" y="0"/>
                  </a:lnTo>
                  <a:lnTo>
                    <a:pt x="76200" y="2830067"/>
                  </a:lnTo>
                  <a:lnTo>
                    <a:pt x="0" y="2830067"/>
                  </a:lnTo>
                  <a:lnTo>
                    <a:pt x="152400" y="2982467"/>
                  </a:lnTo>
                  <a:lnTo>
                    <a:pt x="304800" y="2830067"/>
                  </a:lnTo>
                  <a:lnTo>
                    <a:pt x="228600" y="2830067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33516" y="2503931"/>
              <a:ext cx="304800" cy="2982595"/>
            </a:xfrm>
            <a:custGeom>
              <a:avLst/>
              <a:gdLst/>
              <a:ahLst/>
              <a:cxnLst/>
              <a:rect l="l" t="t" r="r" b="b"/>
              <a:pathLst>
                <a:path w="304800" h="2982595">
                  <a:moveTo>
                    <a:pt x="0" y="2830067"/>
                  </a:moveTo>
                  <a:lnTo>
                    <a:pt x="76200" y="2830067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830067"/>
                  </a:lnTo>
                  <a:lnTo>
                    <a:pt x="304800" y="2830067"/>
                  </a:lnTo>
                  <a:lnTo>
                    <a:pt x="152400" y="2982467"/>
                  </a:lnTo>
                  <a:lnTo>
                    <a:pt x="0" y="2830067"/>
                  </a:lnTo>
                  <a:close/>
                </a:path>
              </a:pathLst>
            </a:custGeom>
            <a:ln w="1219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74320" y="1613916"/>
            <a:ext cx="3441700" cy="5222875"/>
            <a:chOff x="274320" y="1613916"/>
            <a:chExt cx="3441700" cy="5222875"/>
          </a:xfrm>
        </p:grpSpPr>
        <p:sp>
          <p:nvSpPr>
            <p:cNvPr id="9" name="object 9"/>
            <p:cNvSpPr/>
            <p:nvPr/>
          </p:nvSpPr>
          <p:spPr>
            <a:xfrm>
              <a:off x="1752600" y="2534412"/>
              <a:ext cx="304800" cy="4296410"/>
            </a:xfrm>
            <a:custGeom>
              <a:avLst/>
              <a:gdLst/>
              <a:ahLst/>
              <a:cxnLst/>
              <a:rect l="l" t="t" r="r" b="b"/>
              <a:pathLst>
                <a:path w="304800" h="4296409">
                  <a:moveTo>
                    <a:pt x="228600" y="0"/>
                  </a:moveTo>
                  <a:lnTo>
                    <a:pt x="76200" y="0"/>
                  </a:lnTo>
                  <a:lnTo>
                    <a:pt x="76200" y="4143755"/>
                  </a:lnTo>
                  <a:lnTo>
                    <a:pt x="0" y="4143755"/>
                  </a:lnTo>
                  <a:lnTo>
                    <a:pt x="152400" y="4296156"/>
                  </a:lnTo>
                  <a:lnTo>
                    <a:pt x="304800" y="4143755"/>
                  </a:lnTo>
                  <a:lnTo>
                    <a:pt x="228600" y="414375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A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752600" y="2534412"/>
              <a:ext cx="304800" cy="4296410"/>
            </a:xfrm>
            <a:custGeom>
              <a:avLst/>
              <a:gdLst/>
              <a:ahLst/>
              <a:cxnLst/>
              <a:rect l="l" t="t" r="r" b="b"/>
              <a:pathLst>
                <a:path w="304800" h="4296409">
                  <a:moveTo>
                    <a:pt x="0" y="4143755"/>
                  </a:moveTo>
                  <a:lnTo>
                    <a:pt x="76200" y="4143755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4143755"/>
                  </a:lnTo>
                  <a:lnTo>
                    <a:pt x="304800" y="4143755"/>
                  </a:lnTo>
                  <a:lnTo>
                    <a:pt x="152400" y="4296156"/>
                  </a:lnTo>
                  <a:lnTo>
                    <a:pt x="0" y="4143755"/>
                  </a:lnTo>
                  <a:close/>
                </a:path>
              </a:pathLst>
            </a:custGeom>
            <a:ln w="12192">
              <a:solidFill>
                <a:srgbClr val="F4B0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0416" y="1745449"/>
              <a:ext cx="3303904" cy="789305"/>
            </a:xfrm>
            <a:custGeom>
              <a:avLst/>
              <a:gdLst/>
              <a:ahLst/>
              <a:cxnLst/>
              <a:rect l="l" t="t" r="r" b="b"/>
              <a:pathLst>
                <a:path w="3303904" h="789305">
                  <a:moveTo>
                    <a:pt x="3303524" y="0"/>
                  </a:moveTo>
                  <a:lnTo>
                    <a:pt x="0" y="0"/>
                  </a:lnTo>
                  <a:lnTo>
                    <a:pt x="0" y="788962"/>
                  </a:lnTo>
                  <a:lnTo>
                    <a:pt x="3303524" y="788962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583940" y="1620012"/>
              <a:ext cx="125730" cy="914400"/>
            </a:xfrm>
            <a:custGeom>
              <a:avLst/>
              <a:gdLst/>
              <a:ahLst/>
              <a:cxnLst/>
              <a:rect l="l" t="t" r="r" b="b"/>
              <a:pathLst>
                <a:path w="125729" h="914400">
                  <a:moveTo>
                    <a:pt x="125475" y="0"/>
                  </a:moveTo>
                  <a:lnTo>
                    <a:pt x="0" y="125475"/>
                  </a:lnTo>
                  <a:lnTo>
                    <a:pt x="0" y="914400"/>
                  </a:lnTo>
                  <a:lnTo>
                    <a:pt x="125475" y="788924"/>
                  </a:lnTo>
                  <a:lnTo>
                    <a:pt x="125475" y="0"/>
                  </a:lnTo>
                  <a:close/>
                </a:path>
              </a:pathLst>
            </a:custGeom>
            <a:solidFill>
              <a:srgbClr val="CDC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80416" y="1620012"/>
              <a:ext cx="3429000" cy="125730"/>
            </a:xfrm>
            <a:custGeom>
              <a:avLst/>
              <a:gdLst/>
              <a:ahLst/>
              <a:cxnLst/>
              <a:rect l="l" t="t" r="r" b="b"/>
              <a:pathLst>
                <a:path w="3429000" h="125730">
                  <a:moveTo>
                    <a:pt x="3429000" y="0"/>
                  </a:moveTo>
                  <a:lnTo>
                    <a:pt x="125437" y="0"/>
                  </a:lnTo>
                  <a:lnTo>
                    <a:pt x="0" y="125475"/>
                  </a:lnTo>
                  <a:lnTo>
                    <a:pt x="3303524" y="125475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FFF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0416" y="1620012"/>
              <a:ext cx="3429000" cy="914400"/>
            </a:xfrm>
            <a:custGeom>
              <a:avLst/>
              <a:gdLst/>
              <a:ahLst/>
              <a:cxnLst/>
              <a:rect l="l" t="t" r="r" b="b"/>
              <a:pathLst>
                <a:path w="3429000" h="914400">
                  <a:moveTo>
                    <a:pt x="0" y="125475"/>
                  </a:moveTo>
                  <a:lnTo>
                    <a:pt x="125437" y="0"/>
                  </a:lnTo>
                  <a:lnTo>
                    <a:pt x="3429000" y="0"/>
                  </a:lnTo>
                  <a:lnTo>
                    <a:pt x="3429000" y="788924"/>
                  </a:lnTo>
                  <a:lnTo>
                    <a:pt x="3303524" y="914400"/>
                  </a:lnTo>
                  <a:lnTo>
                    <a:pt x="0" y="914400"/>
                  </a:lnTo>
                  <a:lnTo>
                    <a:pt x="0" y="125475"/>
                  </a:lnTo>
                  <a:close/>
                </a:path>
                <a:path w="3429000" h="914400">
                  <a:moveTo>
                    <a:pt x="0" y="125475"/>
                  </a:moveTo>
                  <a:lnTo>
                    <a:pt x="3303524" y="125475"/>
                  </a:lnTo>
                  <a:lnTo>
                    <a:pt x="3429000" y="0"/>
                  </a:lnTo>
                </a:path>
                <a:path w="3429000" h="914400">
                  <a:moveTo>
                    <a:pt x="3303524" y="125475"/>
                  </a:moveTo>
                  <a:lnTo>
                    <a:pt x="3303524" y="914400"/>
                  </a:lnTo>
                </a:path>
              </a:pathLst>
            </a:custGeom>
            <a:ln w="12192">
              <a:solidFill>
                <a:srgbClr val="F4B0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3980" y="1953768"/>
              <a:ext cx="1162050" cy="42291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3444" y="1966468"/>
              <a:ext cx="1105534" cy="367284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411979" y="1613916"/>
            <a:ext cx="3441700" cy="927100"/>
            <a:chOff x="4411979" y="1613916"/>
            <a:chExt cx="3441700" cy="927100"/>
          </a:xfrm>
        </p:grpSpPr>
        <p:sp>
          <p:nvSpPr>
            <p:cNvPr id="18" name="object 18"/>
            <p:cNvSpPr/>
            <p:nvPr/>
          </p:nvSpPr>
          <p:spPr>
            <a:xfrm>
              <a:off x="4418075" y="1745449"/>
              <a:ext cx="3303904" cy="789305"/>
            </a:xfrm>
            <a:custGeom>
              <a:avLst/>
              <a:gdLst/>
              <a:ahLst/>
              <a:cxnLst/>
              <a:rect l="l" t="t" r="r" b="b"/>
              <a:pathLst>
                <a:path w="3303904" h="789305">
                  <a:moveTo>
                    <a:pt x="3303524" y="0"/>
                  </a:moveTo>
                  <a:lnTo>
                    <a:pt x="0" y="0"/>
                  </a:lnTo>
                  <a:lnTo>
                    <a:pt x="0" y="788962"/>
                  </a:lnTo>
                  <a:lnTo>
                    <a:pt x="3303524" y="788962"/>
                  </a:lnTo>
                  <a:lnTo>
                    <a:pt x="3303524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721600" y="1620012"/>
              <a:ext cx="125730" cy="914400"/>
            </a:xfrm>
            <a:custGeom>
              <a:avLst/>
              <a:gdLst/>
              <a:ahLst/>
              <a:cxnLst/>
              <a:rect l="l" t="t" r="r" b="b"/>
              <a:pathLst>
                <a:path w="125729" h="914400">
                  <a:moveTo>
                    <a:pt x="125475" y="0"/>
                  </a:moveTo>
                  <a:lnTo>
                    <a:pt x="0" y="125475"/>
                  </a:lnTo>
                  <a:lnTo>
                    <a:pt x="0" y="914400"/>
                  </a:lnTo>
                  <a:lnTo>
                    <a:pt x="125475" y="788924"/>
                  </a:lnTo>
                  <a:lnTo>
                    <a:pt x="125475" y="0"/>
                  </a:lnTo>
                  <a:close/>
                </a:path>
              </a:pathLst>
            </a:custGeom>
            <a:solidFill>
              <a:srgbClr val="B6C1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18075" y="1620012"/>
              <a:ext cx="3429000" cy="125730"/>
            </a:xfrm>
            <a:custGeom>
              <a:avLst/>
              <a:gdLst/>
              <a:ahLst/>
              <a:cxnLst/>
              <a:rect l="l" t="t" r="r" b="b"/>
              <a:pathLst>
                <a:path w="3429000" h="125730">
                  <a:moveTo>
                    <a:pt x="3429000" y="0"/>
                  </a:moveTo>
                  <a:lnTo>
                    <a:pt x="125475" y="0"/>
                  </a:lnTo>
                  <a:lnTo>
                    <a:pt x="0" y="125475"/>
                  </a:lnTo>
                  <a:lnTo>
                    <a:pt x="3303524" y="125475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E8F3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18075" y="1620012"/>
              <a:ext cx="3429000" cy="914400"/>
            </a:xfrm>
            <a:custGeom>
              <a:avLst/>
              <a:gdLst/>
              <a:ahLst/>
              <a:cxnLst/>
              <a:rect l="l" t="t" r="r" b="b"/>
              <a:pathLst>
                <a:path w="3429000" h="914400">
                  <a:moveTo>
                    <a:pt x="0" y="125475"/>
                  </a:moveTo>
                  <a:lnTo>
                    <a:pt x="125475" y="0"/>
                  </a:lnTo>
                  <a:lnTo>
                    <a:pt x="3429000" y="0"/>
                  </a:lnTo>
                  <a:lnTo>
                    <a:pt x="3429000" y="788924"/>
                  </a:lnTo>
                  <a:lnTo>
                    <a:pt x="3303524" y="914400"/>
                  </a:lnTo>
                  <a:lnTo>
                    <a:pt x="0" y="914400"/>
                  </a:lnTo>
                  <a:lnTo>
                    <a:pt x="0" y="125475"/>
                  </a:lnTo>
                  <a:close/>
                </a:path>
                <a:path w="3429000" h="914400">
                  <a:moveTo>
                    <a:pt x="0" y="125475"/>
                  </a:moveTo>
                  <a:lnTo>
                    <a:pt x="3303524" y="125475"/>
                  </a:lnTo>
                  <a:lnTo>
                    <a:pt x="3429000" y="0"/>
                  </a:lnTo>
                </a:path>
                <a:path w="3429000" h="914400">
                  <a:moveTo>
                    <a:pt x="3303524" y="125475"/>
                  </a:moveTo>
                  <a:lnTo>
                    <a:pt x="3303524" y="914400"/>
                  </a:lnTo>
                </a:path>
              </a:pathLst>
            </a:custGeom>
            <a:ln w="1219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3811" y="1856232"/>
              <a:ext cx="1419606" cy="52349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2386" y="1868932"/>
              <a:ext cx="1363852" cy="468884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548116" y="1616963"/>
            <a:ext cx="3432175" cy="927100"/>
            <a:chOff x="8548116" y="1616963"/>
            <a:chExt cx="3432175" cy="927100"/>
          </a:xfrm>
        </p:grpSpPr>
        <p:sp>
          <p:nvSpPr>
            <p:cNvPr id="25" name="object 25"/>
            <p:cNvSpPr/>
            <p:nvPr/>
          </p:nvSpPr>
          <p:spPr>
            <a:xfrm>
              <a:off x="8554212" y="1748497"/>
              <a:ext cx="3294379" cy="789305"/>
            </a:xfrm>
            <a:custGeom>
              <a:avLst/>
              <a:gdLst/>
              <a:ahLst/>
              <a:cxnLst/>
              <a:rect l="l" t="t" r="r" b="b"/>
              <a:pathLst>
                <a:path w="3294379" h="789305">
                  <a:moveTo>
                    <a:pt x="3294379" y="0"/>
                  </a:moveTo>
                  <a:lnTo>
                    <a:pt x="0" y="0"/>
                  </a:lnTo>
                  <a:lnTo>
                    <a:pt x="0" y="788962"/>
                  </a:lnTo>
                  <a:lnTo>
                    <a:pt x="3294379" y="788962"/>
                  </a:lnTo>
                  <a:lnTo>
                    <a:pt x="3294379" y="0"/>
                  </a:lnTo>
                  <a:close/>
                </a:path>
              </a:pathLst>
            </a:custGeom>
            <a:solidFill>
              <a:srgbClr val="D5BA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848592" y="1623059"/>
              <a:ext cx="125730" cy="914400"/>
            </a:xfrm>
            <a:custGeom>
              <a:avLst/>
              <a:gdLst/>
              <a:ahLst/>
              <a:cxnLst/>
              <a:rect l="l" t="t" r="r" b="b"/>
              <a:pathLst>
                <a:path w="125729" h="914400">
                  <a:moveTo>
                    <a:pt x="125475" y="0"/>
                  </a:moveTo>
                  <a:lnTo>
                    <a:pt x="0" y="125475"/>
                  </a:lnTo>
                  <a:lnTo>
                    <a:pt x="0" y="914400"/>
                  </a:lnTo>
                  <a:lnTo>
                    <a:pt x="125475" y="788924"/>
                  </a:lnTo>
                  <a:lnTo>
                    <a:pt x="125475" y="0"/>
                  </a:lnTo>
                  <a:close/>
                </a:path>
              </a:pathLst>
            </a:custGeom>
            <a:solidFill>
              <a:srgbClr val="AC95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554212" y="1623059"/>
              <a:ext cx="3420110" cy="125730"/>
            </a:xfrm>
            <a:custGeom>
              <a:avLst/>
              <a:gdLst/>
              <a:ahLst/>
              <a:cxnLst/>
              <a:rect l="l" t="t" r="r" b="b"/>
              <a:pathLst>
                <a:path w="3420109" h="125730">
                  <a:moveTo>
                    <a:pt x="3419856" y="0"/>
                  </a:moveTo>
                  <a:lnTo>
                    <a:pt x="125476" y="0"/>
                  </a:lnTo>
                  <a:lnTo>
                    <a:pt x="0" y="125475"/>
                  </a:lnTo>
                  <a:lnTo>
                    <a:pt x="3294380" y="125475"/>
                  </a:lnTo>
                  <a:lnTo>
                    <a:pt x="3419856" y="0"/>
                  </a:lnTo>
                  <a:close/>
                </a:path>
              </a:pathLst>
            </a:custGeom>
            <a:solidFill>
              <a:srgbClr val="DEC7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554212" y="1623059"/>
              <a:ext cx="3420110" cy="914400"/>
            </a:xfrm>
            <a:custGeom>
              <a:avLst/>
              <a:gdLst/>
              <a:ahLst/>
              <a:cxnLst/>
              <a:rect l="l" t="t" r="r" b="b"/>
              <a:pathLst>
                <a:path w="3420109" h="914400">
                  <a:moveTo>
                    <a:pt x="0" y="125475"/>
                  </a:moveTo>
                  <a:lnTo>
                    <a:pt x="125476" y="0"/>
                  </a:lnTo>
                  <a:lnTo>
                    <a:pt x="3419856" y="0"/>
                  </a:lnTo>
                  <a:lnTo>
                    <a:pt x="3419856" y="788924"/>
                  </a:lnTo>
                  <a:lnTo>
                    <a:pt x="3294380" y="914400"/>
                  </a:lnTo>
                  <a:lnTo>
                    <a:pt x="0" y="914400"/>
                  </a:lnTo>
                  <a:lnTo>
                    <a:pt x="0" y="125475"/>
                  </a:lnTo>
                  <a:close/>
                </a:path>
                <a:path w="3420109" h="914400">
                  <a:moveTo>
                    <a:pt x="0" y="125475"/>
                  </a:moveTo>
                  <a:lnTo>
                    <a:pt x="3294380" y="125475"/>
                  </a:lnTo>
                  <a:lnTo>
                    <a:pt x="3419856" y="0"/>
                  </a:lnTo>
                </a:path>
                <a:path w="3420109" h="914400">
                  <a:moveTo>
                    <a:pt x="3294380" y="125475"/>
                  </a:moveTo>
                  <a:lnTo>
                    <a:pt x="3294380" y="914400"/>
                  </a:lnTo>
                </a:path>
              </a:pathLst>
            </a:custGeom>
            <a:ln w="12192">
              <a:solidFill>
                <a:srgbClr val="B118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5460" y="1859292"/>
              <a:ext cx="1623822" cy="52043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23654" y="1872488"/>
              <a:ext cx="1568830" cy="464820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280415" y="2697479"/>
            <a:ext cx="3429000" cy="1201420"/>
          </a:xfrm>
          <a:custGeom>
            <a:avLst/>
            <a:gdLst/>
            <a:ahLst/>
            <a:cxnLst/>
            <a:rect l="l" t="t" r="r" b="b"/>
            <a:pathLst>
              <a:path w="3429000" h="1201420">
                <a:moveTo>
                  <a:pt x="3429000" y="0"/>
                </a:moveTo>
                <a:lnTo>
                  <a:pt x="0" y="0"/>
                </a:lnTo>
                <a:lnTo>
                  <a:pt x="0" y="1200912"/>
                </a:lnTo>
                <a:lnTo>
                  <a:pt x="3429000" y="1200912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280415" y="2697479"/>
            <a:ext cx="3429000" cy="1201420"/>
          </a:xfrm>
          <a:prstGeom prst="rect">
            <a:avLst/>
          </a:prstGeom>
          <a:ln w="9144">
            <a:solidFill>
              <a:srgbClr val="F4B083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1440" marR="168275" algn="just">
              <a:lnSpc>
                <a:spcPct val="98900"/>
              </a:lnSpc>
              <a:spcBef>
                <a:spcPts val="345"/>
              </a:spcBef>
            </a:pPr>
            <a:r>
              <a:rPr sz="1800" b="0" dirty="0">
                <a:solidFill>
                  <a:srgbClr val="231F20"/>
                </a:solidFill>
                <a:latin typeface="Arial"/>
                <a:cs typeface="Arial"/>
              </a:rPr>
              <a:t>Yüce</a:t>
            </a:r>
            <a:r>
              <a:rPr sz="1800" b="0" spc="-1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dirty="0">
                <a:solidFill>
                  <a:srgbClr val="231F20"/>
                </a:solidFill>
                <a:latin typeface="Arial"/>
                <a:cs typeface="Arial"/>
              </a:rPr>
              <a:t>Allah’ın,</a:t>
            </a:r>
            <a:r>
              <a:rPr sz="1800" b="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dirty="0">
                <a:solidFill>
                  <a:srgbClr val="231F20"/>
                </a:solidFill>
                <a:latin typeface="Arial"/>
                <a:cs typeface="Arial"/>
              </a:rPr>
              <a:t>kılınmasını</a:t>
            </a:r>
            <a:r>
              <a:rPr sz="1800" b="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i="1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kesin</a:t>
            </a:r>
            <a:r>
              <a:rPr sz="1800" b="0" i="1" u="none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u="none" dirty="0">
                <a:solidFill>
                  <a:srgbClr val="231F20"/>
                </a:solidFill>
                <a:latin typeface="Arial"/>
                <a:cs typeface="Arial"/>
              </a:rPr>
              <a:t>olarak</a:t>
            </a:r>
            <a:r>
              <a:rPr sz="1800" b="0" u="none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u="none" dirty="0">
                <a:solidFill>
                  <a:srgbClr val="231F20"/>
                </a:solidFill>
                <a:latin typeface="Arial"/>
                <a:cs typeface="Arial"/>
              </a:rPr>
              <a:t>emrettiği</a:t>
            </a:r>
            <a:r>
              <a:rPr sz="1800" b="0" u="none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u="none" dirty="0">
                <a:solidFill>
                  <a:srgbClr val="231F20"/>
                </a:solidFill>
                <a:latin typeface="Arial"/>
                <a:cs typeface="Arial"/>
              </a:rPr>
              <a:t>namazlara</a:t>
            </a:r>
            <a:r>
              <a:rPr sz="1800" b="0" u="none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u="none" spc="-20" dirty="0">
                <a:solidFill>
                  <a:srgbClr val="231F20"/>
                </a:solidFill>
                <a:latin typeface="Arial"/>
                <a:cs typeface="Arial"/>
              </a:rPr>
              <a:t>farz </a:t>
            </a:r>
            <a:r>
              <a:rPr sz="1800" b="0" u="none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1800" b="0" u="none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0" u="none" spc="-10" dirty="0">
                <a:solidFill>
                  <a:srgbClr val="231F20"/>
                </a:solidFill>
                <a:latin typeface="Arial"/>
                <a:cs typeface="Arial"/>
              </a:rPr>
              <a:t>denir.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0415" y="4038600"/>
            <a:ext cx="3429000" cy="1201420"/>
          </a:xfrm>
          <a:custGeom>
            <a:avLst/>
            <a:gdLst/>
            <a:ahLst/>
            <a:cxnLst/>
            <a:rect l="l" t="t" r="r" b="b"/>
            <a:pathLst>
              <a:path w="3429000" h="1201420">
                <a:moveTo>
                  <a:pt x="3429000" y="0"/>
                </a:moveTo>
                <a:lnTo>
                  <a:pt x="0" y="0"/>
                </a:lnTo>
                <a:lnTo>
                  <a:pt x="0" y="1200912"/>
                </a:lnTo>
                <a:lnTo>
                  <a:pt x="3429000" y="1200912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80415" y="4038600"/>
            <a:ext cx="3429000" cy="1201420"/>
          </a:xfrm>
          <a:prstGeom prst="rect">
            <a:avLst/>
          </a:prstGeom>
          <a:ln w="9144">
            <a:solidFill>
              <a:srgbClr val="F4B083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sz="1800" i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Beş</a:t>
            </a:r>
            <a:r>
              <a:rPr sz="1800" i="1" u="sng" spc="-4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vakit</a:t>
            </a:r>
            <a:r>
              <a:rPr sz="1800" i="1" u="sng" spc="-3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namaz</a:t>
            </a:r>
            <a:r>
              <a:rPr sz="1800" i="1" u="sng" spc="-2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kimlere</a:t>
            </a:r>
            <a:r>
              <a:rPr sz="1800" i="1" u="sng" spc="-15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 </a:t>
            </a:r>
            <a:r>
              <a:rPr sz="1800" i="1" u="sng" spc="-1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Arial"/>
                <a:cs typeface="Arial"/>
              </a:rPr>
              <a:t>farzdır</a:t>
            </a:r>
            <a:endParaRPr sz="1800">
              <a:latin typeface="Arial"/>
              <a:cs typeface="Arial"/>
            </a:endParaRPr>
          </a:p>
          <a:p>
            <a:pPr marL="315595" indent="-224154">
              <a:lnSpc>
                <a:spcPct val="100000"/>
              </a:lnSpc>
              <a:buClr>
                <a:srgbClr val="000000"/>
              </a:buClr>
              <a:buFont typeface="Times New Roman"/>
              <a:buAutoNum type="arabicPeriod"/>
              <a:tabLst>
                <a:tab pos="31559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Ergenlik</a:t>
            </a:r>
            <a:r>
              <a:rPr sz="18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çağına</a:t>
            </a:r>
            <a:r>
              <a:rPr sz="18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ulaşmak</a:t>
            </a:r>
            <a:endParaRPr sz="1800">
              <a:latin typeface="Arial"/>
              <a:cs typeface="Arial"/>
            </a:endParaRPr>
          </a:p>
          <a:p>
            <a:pPr marL="331470" indent="-240029">
              <a:lnSpc>
                <a:spcPts val="2135"/>
              </a:lnSpc>
              <a:spcBef>
                <a:spcPts val="50"/>
              </a:spcBef>
              <a:buAutoNum type="arabicPeriod"/>
              <a:tabLst>
                <a:tab pos="331470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Akıl</a:t>
            </a:r>
            <a:r>
              <a:rPr sz="18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sağlığı</a:t>
            </a: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yerinde</a:t>
            </a:r>
            <a:r>
              <a:rPr sz="180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olmak,</a:t>
            </a:r>
            <a:endParaRPr sz="1800">
              <a:latin typeface="Arial"/>
              <a:cs typeface="Arial"/>
            </a:endParaRPr>
          </a:p>
          <a:p>
            <a:pPr marL="345440" indent="-254000">
              <a:lnSpc>
                <a:spcPts val="2135"/>
              </a:lnSpc>
              <a:buAutoNum type="arabicPeriod"/>
              <a:tabLst>
                <a:tab pos="345440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Müslüman</a:t>
            </a:r>
            <a:r>
              <a:rPr sz="18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olmak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80415" y="5396484"/>
            <a:ext cx="3429000" cy="1201420"/>
          </a:xfrm>
          <a:custGeom>
            <a:avLst/>
            <a:gdLst/>
            <a:ahLst/>
            <a:cxnLst/>
            <a:rect l="l" t="t" r="r" b="b"/>
            <a:pathLst>
              <a:path w="3429000" h="1201420">
                <a:moveTo>
                  <a:pt x="3429000" y="0"/>
                </a:moveTo>
                <a:lnTo>
                  <a:pt x="0" y="0"/>
                </a:lnTo>
                <a:lnTo>
                  <a:pt x="0" y="1200911"/>
                </a:lnTo>
                <a:lnTo>
                  <a:pt x="3429000" y="1200911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80415" y="5396484"/>
            <a:ext cx="3429000" cy="1201420"/>
          </a:xfrm>
          <a:prstGeom prst="rect">
            <a:avLst/>
          </a:prstGeom>
          <a:ln w="9144">
            <a:solidFill>
              <a:srgbClr val="F4B083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377825" marR="239395" indent="-287020">
              <a:lnSpc>
                <a:spcPct val="100000"/>
              </a:lnSpc>
              <a:spcBef>
                <a:spcPts val="325"/>
              </a:spcBef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Beş</a:t>
            </a: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vakit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(Sabah,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öğle,</a:t>
            </a: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ikindi,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akşam</a:t>
            </a:r>
            <a:r>
              <a:rPr sz="18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yatsı)</a:t>
            </a:r>
            <a:endParaRPr sz="1800">
              <a:latin typeface="Arial"/>
              <a:cs typeface="Arial"/>
            </a:endParaRPr>
          </a:p>
          <a:p>
            <a:pPr marL="377825" indent="-286385">
              <a:lnSpc>
                <a:spcPts val="2135"/>
              </a:lnSpc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Cuma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namazı</a:t>
            </a:r>
            <a:endParaRPr sz="1800">
              <a:latin typeface="Arial"/>
              <a:cs typeface="Arial"/>
            </a:endParaRPr>
          </a:p>
          <a:p>
            <a:pPr marL="377825" indent="-286385">
              <a:lnSpc>
                <a:spcPts val="2135"/>
              </a:lnSpc>
              <a:buChar char="•"/>
              <a:tabLst>
                <a:tab pos="37782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cenaze</a:t>
            </a: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549640" y="4037076"/>
            <a:ext cx="3429000" cy="1487805"/>
            <a:chOff x="8549640" y="4037076"/>
            <a:chExt cx="3429000" cy="1487805"/>
          </a:xfrm>
        </p:grpSpPr>
        <p:sp>
          <p:nvSpPr>
            <p:cNvPr id="38" name="object 38"/>
            <p:cNvSpPr/>
            <p:nvPr/>
          </p:nvSpPr>
          <p:spPr>
            <a:xfrm>
              <a:off x="8554212" y="4041648"/>
              <a:ext cx="3420110" cy="1478280"/>
            </a:xfrm>
            <a:custGeom>
              <a:avLst/>
              <a:gdLst/>
              <a:ahLst/>
              <a:cxnLst/>
              <a:rect l="l" t="t" r="r" b="b"/>
              <a:pathLst>
                <a:path w="3420109" h="1478279">
                  <a:moveTo>
                    <a:pt x="3419855" y="0"/>
                  </a:moveTo>
                  <a:lnTo>
                    <a:pt x="0" y="0"/>
                  </a:lnTo>
                  <a:lnTo>
                    <a:pt x="0" y="1478280"/>
                  </a:lnTo>
                  <a:lnTo>
                    <a:pt x="3419855" y="1478280"/>
                  </a:lnTo>
                  <a:lnTo>
                    <a:pt x="34198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8554212" y="4041648"/>
              <a:ext cx="3420110" cy="1478280"/>
            </a:xfrm>
            <a:custGeom>
              <a:avLst/>
              <a:gdLst/>
              <a:ahLst/>
              <a:cxnLst/>
              <a:rect l="l" t="t" r="r" b="b"/>
              <a:pathLst>
                <a:path w="3420109" h="1478279">
                  <a:moveTo>
                    <a:pt x="0" y="1478280"/>
                  </a:moveTo>
                  <a:lnTo>
                    <a:pt x="3419855" y="1478280"/>
                  </a:lnTo>
                  <a:lnTo>
                    <a:pt x="3419855" y="0"/>
                  </a:lnTo>
                  <a:lnTo>
                    <a:pt x="0" y="0"/>
                  </a:lnTo>
                  <a:lnTo>
                    <a:pt x="0" y="1478280"/>
                  </a:lnTo>
                  <a:close/>
                </a:path>
              </a:pathLst>
            </a:custGeom>
            <a:ln w="9144">
              <a:solidFill>
                <a:srgbClr val="CC9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647176" y="4070095"/>
            <a:ext cx="3246755" cy="139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 marR="5080" indent="-182880" algn="just">
              <a:lnSpc>
                <a:spcPct val="100000"/>
              </a:lnSpc>
              <a:spcBef>
                <a:spcPts val="100"/>
              </a:spcBef>
              <a:buSzPct val="91666"/>
              <a:buAutoNum type="arabicPeriod"/>
              <a:tabLst>
                <a:tab pos="182245" algn="l"/>
                <a:tab pos="189230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	Beş</a:t>
            </a:r>
            <a:r>
              <a:rPr sz="1800" spc="300" dirty="0">
                <a:solidFill>
                  <a:srgbClr val="231F20"/>
                </a:solidFill>
                <a:latin typeface="Arial"/>
                <a:cs typeface="Arial"/>
              </a:rPr>
              <a:t>  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vakit</a:t>
            </a:r>
            <a:r>
              <a:rPr sz="1800" spc="305" dirty="0">
                <a:solidFill>
                  <a:srgbClr val="231F20"/>
                </a:solidFill>
                <a:latin typeface="Arial"/>
                <a:cs typeface="Arial"/>
              </a:rPr>
              <a:t>  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farz</a:t>
            </a:r>
            <a:r>
              <a:rPr sz="1800" spc="305" dirty="0">
                <a:solidFill>
                  <a:srgbClr val="231F20"/>
                </a:solidFill>
                <a:latin typeface="Arial"/>
                <a:cs typeface="Arial"/>
              </a:rPr>
              <a:t>  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namazın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öncesinde</a:t>
            </a:r>
            <a:r>
              <a:rPr sz="1800" spc="260" dirty="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veya</a:t>
            </a:r>
            <a:r>
              <a:rPr sz="1800" spc="270" dirty="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sonrasında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kılınan</a:t>
            </a: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namazlar,</a:t>
            </a:r>
            <a:endParaRPr sz="1800">
              <a:latin typeface="Arial"/>
              <a:cs typeface="Arial"/>
            </a:endParaRPr>
          </a:p>
          <a:p>
            <a:pPr marL="189230" indent="-189230" algn="just">
              <a:lnSpc>
                <a:spcPts val="2135"/>
              </a:lnSpc>
              <a:buSzPct val="91666"/>
              <a:buAutoNum type="arabicPeriod"/>
              <a:tabLst>
                <a:tab pos="189230" algn="l"/>
              </a:tabLst>
            </a:pP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Teravih</a:t>
            </a:r>
            <a:r>
              <a:rPr sz="18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namazı,</a:t>
            </a:r>
            <a:endParaRPr sz="1800">
              <a:latin typeface="Arial"/>
              <a:cs typeface="Arial"/>
            </a:endParaRPr>
          </a:p>
          <a:p>
            <a:pPr marL="189865" indent="-189865" algn="just">
              <a:lnSpc>
                <a:spcPts val="2135"/>
              </a:lnSpc>
              <a:buSzPct val="91666"/>
              <a:buAutoNum type="arabicPeriod"/>
              <a:tabLst>
                <a:tab pos="189865" algn="l"/>
              </a:tabLst>
            </a:pP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Teheccüt</a:t>
            </a:r>
            <a:r>
              <a:rPr sz="18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418076" y="2697479"/>
            <a:ext cx="3429000" cy="1201420"/>
          </a:xfrm>
          <a:custGeom>
            <a:avLst/>
            <a:gdLst/>
            <a:ahLst/>
            <a:cxnLst/>
            <a:rect l="l" t="t" r="r" b="b"/>
            <a:pathLst>
              <a:path w="3429000" h="1201420">
                <a:moveTo>
                  <a:pt x="3429000" y="0"/>
                </a:moveTo>
                <a:lnTo>
                  <a:pt x="0" y="0"/>
                </a:lnTo>
                <a:lnTo>
                  <a:pt x="0" y="1200912"/>
                </a:lnTo>
                <a:lnTo>
                  <a:pt x="3429000" y="1200912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418076" y="2697479"/>
            <a:ext cx="3429000" cy="1201420"/>
          </a:xfrm>
          <a:prstGeom prst="rect">
            <a:avLst/>
          </a:prstGeom>
          <a:ln w="9144">
            <a:solidFill>
              <a:srgbClr val="92D0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1440" marR="527050">
              <a:lnSpc>
                <a:spcPct val="99300"/>
              </a:lnSpc>
              <a:spcBef>
                <a:spcPts val="335"/>
              </a:spcBef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Farz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kadar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açık ve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kesin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olmamakla</a:t>
            </a:r>
            <a:r>
              <a:rPr sz="18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birlikte</a:t>
            </a:r>
            <a:r>
              <a:rPr sz="18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kılınması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emredilen</a:t>
            </a:r>
            <a:r>
              <a:rPr sz="18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namazlara</a:t>
            </a:r>
            <a:r>
              <a:rPr sz="18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31F20"/>
                </a:solidFill>
                <a:latin typeface="Arial"/>
                <a:cs typeface="Arial"/>
              </a:rPr>
              <a:t>vacip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denir.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418076" y="4038600"/>
            <a:ext cx="3429000" cy="1201420"/>
          </a:xfrm>
          <a:custGeom>
            <a:avLst/>
            <a:gdLst/>
            <a:ahLst/>
            <a:cxnLst/>
            <a:rect l="l" t="t" r="r" b="b"/>
            <a:pathLst>
              <a:path w="3429000" h="1201420">
                <a:moveTo>
                  <a:pt x="3429000" y="0"/>
                </a:moveTo>
                <a:lnTo>
                  <a:pt x="0" y="0"/>
                </a:lnTo>
                <a:lnTo>
                  <a:pt x="0" y="1200912"/>
                </a:lnTo>
                <a:lnTo>
                  <a:pt x="3429000" y="1200912"/>
                </a:lnTo>
                <a:lnTo>
                  <a:pt x="3429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418076" y="4038600"/>
            <a:ext cx="3429000" cy="1201420"/>
          </a:xfrm>
          <a:prstGeom prst="rect">
            <a:avLst/>
          </a:prstGeom>
          <a:ln w="9144">
            <a:solidFill>
              <a:srgbClr val="92D05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281305" indent="-193675">
              <a:lnSpc>
                <a:spcPct val="100000"/>
              </a:lnSpc>
              <a:spcBef>
                <a:spcPts val="320"/>
              </a:spcBef>
              <a:buSzPct val="94444"/>
              <a:buAutoNum type="arabicPeriod"/>
              <a:tabLst>
                <a:tab pos="28130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Ramazan</a:t>
            </a:r>
            <a:r>
              <a:rPr sz="18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bayramı</a:t>
            </a:r>
            <a:r>
              <a:rPr sz="18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</a:t>
            </a:r>
            <a:endParaRPr sz="1800">
              <a:latin typeface="Arial"/>
              <a:cs typeface="Arial"/>
            </a:endParaRPr>
          </a:p>
          <a:p>
            <a:pPr marL="280670" indent="-193675">
              <a:lnSpc>
                <a:spcPct val="100000"/>
              </a:lnSpc>
              <a:buSzPct val="94444"/>
              <a:buAutoNum type="arabicPeriod"/>
              <a:tabLst>
                <a:tab pos="280670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Kurban</a:t>
            </a:r>
            <a:r>
              <a:rPr sz="18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Bayramı</a:t>
            </a:r>
            <a:r>
              <a:rPr sz="18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</a:t>
            </a:r>
            <a:endParaRPr sz="1800">
              <a:latin typeface="Arial"/>
              <a:cs typeface="Arial"/>
            </a:endParaRPr>
          </a:p>
          <a:p>
            <a:pPr marL="274320" marR="680085" indent="-186690">
              <a:lnSpc>
                <a:spcPts val="2110"/>
              </a:lnSpc>
              <a:spcBef>
                <a:spcPts val="110"/>
              </a:spcBef>
              <a:buSzPct val="94444"/>
              <a:buAutoNum type="arabicPeriod"/>
              <a:tabLst>
                <a:tab pos="274320" algn="l"/>
                <a:tab pos="281305" algn="l"/>
              </a:tabLst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Yatsı</a:t>
            </a:r>
            <a:r>
              <a:rPr sz="1800" spc="-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namazından</a:t>
            </a:r>
            <a:r>
              <a:rPr sz="18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sonra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kılınan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vitir</a:t>
            </a:r>
            <a:r>
              <a:rPr sz="18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namazı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554211" y="2702051"/>
            <a:ext cx="3420110" cy="1199515"/>
          </a:xfrm>
          <a:custGeom>
            <a:avLst/>
            <a:gdLst/>
            <a:ahLst/>
            <a:cxnLst/>
            <a:rect l="l" t="t" r="r" b="b"/>
            <a:pathLst>
              <a:path w="3420109" h="1199514">
                <a:moveTo>
                  <a:pt x="3419855" y="0"/>
                </a:moveTo>
                <a:lnTo>
                  <a:pt x="0" y="0"/>
                </a:lnTo>
                <a:lnTo>
                  <a:pt x="0" y="1199388"/>
                </a:lnTo>
                <a:lnTo>
                  <a:pt x="3419855" y="1199388"/>
                </a:lnTo>
                <a:lnTo>
                  <a:pt x="3419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8554211" y="2702051"/>
            <a:ext cx="3420110" cy="1199515"/>
          </a:xfrm>
          <a:prstGeom prst="rect">
            <a:avLst/>
          </a:prstGeom>
          <a:ln w="9144">
            <a:solidFill>
              <a:srgbClr val="CC99FF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2710" marR="520700">
              <a:lnSpc>
                <a:spcPct val="99300"/>
              </a:lnSpc>
              <a:spcBef>
                <a:spcPts val="325"/>
              </a:spcBef>
            </a:pP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Hz.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Peygamber’in</a:t>
            </a:r>
            <a:r>
              <a:rPr sz="1800" spc="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farz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31F20"/>
                </a:solidFill>
                <a:latin typeface="Arial"/>
                <a:cs typeface="Arial"/>
              </a:rPr>
              <a:t>veya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vacip</a:t>
            </a:r>
            <a:r>
              <a:rPr sz="18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olanlar</a:t>
            </a:r>
            <a:r>
              <a:rPr sz="18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dışında</a:t>
            </a:r>
            <a:r>
              <a:rPr sz="1800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kıldığı </a:t>
            </a:r>
            <a:r>
              <a:rPr sz="1800" dirty="0">
                <a:solidFill>
                  <a:srgbClr val="231F20"/>
                </a:solidFill>
                <a:latin typeface="Arial"/>
                <a:cs typeface="Arial"/>
              </a:rPr>
              <a:t>namazlara</a:t>
            </a:r>
            <a:r>
              <a:rPr sz="1800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31F20"/>
                </a:solidFill>
                <a:latin typeface="Arial"/>
                <a:cs typeface="Arial"/>
              </a:rPr>
              <a:t>nafile</a:t>
            </a:r>
            <a:r>
              <a:rPr sz="18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Arial"/>
                <a:cs typeface="Arial"/>
              </a:rPr>
              <a:t>namazlar denir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10152" y="173490"/>
            <a:ext cx="11631911" cy="969193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6934200" y="5934455"/>
            <a:ext cx="3886200" cy="646430"/>
          </a:xfrm>
          <a:custGeom>
            <a:avLst/>
            <a:gdLst/>
            <a:ahLst/>
            <a:cxnLst/>
            <a:rect l="l" t="t" r="r" b="b"/>
            <a:pathLst>
              <a:path w="3886200" h="646429">
                <a:moveTo>
                  <a:pt x="3886200" y="0"/>
                </a:moveTo>
                <a:lnTo>
                  <a:pt x="0" y="0"/>
                </a:lnTo>
                <a:lnTo>
                  <a:pt x="0" y="646176"/>
                </a:lnTo>
                <a:lnTo>
                  <a:pt x="3886200" y="646176"/>
                </a:lnTo>
                <a:lnTo>
                  <a:pt x="3886200" y="0"/>
                </a:lnTo>
                <a:close/>
              </a:path>
            </a:pathLst>
          </a:custGeom>
          <a:solidFill>
            <a:srgbClr val="0040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206488" y="5963208"/>
            <a:ext cx="346773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217804">
              <a:lnSpc>
                <a:spcPts val="2110"/>
              </a:lnSpc>
              <a:spcBef>
                <a:spcPts val="210"/>
              </a:spcBef>
            </a:pP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“Cennetin</a:t>
            </a:r>
            <a:r>
              <a:rPr sz="1800" b="1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anahtarı</a:t>
            </a:r>
            <a:r>
              <a:rPr sz="1800" b="1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namaz,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namazın</a:t>
            </a:r>
            <a:r>
              <a:rPr sz="1800" b="1" i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anahtarı</a:t>
            </a:r>
            <a:r>
              <a:rPr sz="1800" b="1" i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Arial"/>
                <a:cs typeface="Arial"/>
              </a:rPr>
              <a:t>ise</a:t>
            </a:r>
            <a:r>
              <a:rPr sz="1800" b="1" i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Arial"/>
                <a:cs typeface="Arial"/>
              </a:rPr>
              <a:t>abdesttir.”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0" name="object 5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54752" y="5713128"/>
            <a:ext cx="1001422" cy="1002474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6332220" y="6027420"/>
            <a:ext cx="848994" cy="460375"/>
            <a:chOff x="6332220" y="6027420"/>
            <a:chExt cx="848994" cy="460375"/>
          </a:xfrm>
        </p:grpSpPr>
        <p:sp>
          <p:nvSpPr>
            <p:cNvPr id="52" name="object 52"/>
            <p:cNvSpPr/>
            <p:nvPr/>
          </p:nvSpPr>
          <p:spPr>
            <a:xfrm>
              <a:off x="6338316" y="6033516"/>
              <a:ext cx="836930" cy="448309"/>
            </a:xfrm>
            <a:custGeom>
              <a:avLst/>
              <a:gdLst/>
              <a:ahLst/>
              <a:cxnLst/>
              <a:rect l="l" t="t" r="r" b="b"/>
              <a:pathLst>
                <a:path w="836929" h="448310">
                  <a:moveTo>
                    <a:pt x="612648" y="0"/>
                  </a:moveTo>
                  <a:lnTo>
                    <a:pt x="612648" y="112014"/>
                  </a:lnTo>
                  <a:lnTo>
                    <a:pt x="0" y="112014"/>
                  </a:lnTo>
                  <a:lnTo>
                    <a:pt x="112013" y="224028"/>
                  </a:lnTo>
                  <a:lnTo>
                    <a:pt x="0" y="336042"/>
                  </a:lnTo>
                  <a:lnTo>
                    <a:pt x="612648" y="336042"/>
                  </a:lnTo>
                  <a:lnTo>
                    <a:pt x="612648" y="448056"/>
                  </a:lnTo>
                  <a:lnTo>
                    <a:pt x="836676" y="224028"/>
                  </a:lnTo>
                  <a:lnTo>
                    <a:pt x="612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338316" y="6033516"/>
              <a:ext cx="836930" cy="448309"/>
            </a:xfrm>
            <a:custGeom>
              <a:avLst/>
              <a:gdLst/>
              <a:ahLst/>
              <a:cxnLst/>
              <a:rect l="l" t="t" r="r" b="b"/>
              <a:pathLst>
                <a:path w="836929" h="448310">
                  <a:moveTo>
                    <a:pt x="0" y="112014"/>
                  </a:moveTo>
                  <a:lnTo>
                    <a:pt x="612648" y="112014"/>
                  </a:lnTo>
                  <a:lnTo>
                    <a:pt x="612648" y="0"/>
                  </a:lnTo>
                  <a:lnTo>
                    <a:pt x="836676" y="224028"/>
                  </a:lnTo>
                  <a:lnTo>
                    <a:pt x="612648" y="448056"/>
                  </a:lnTo>
                  <a:lnTo>
                    <a:pt x="612648" y="336042"/>
                  </a:lnTo>
                  <a:lnTo>
                    <a:pt x="0" y="336042"/>
                  </a:lnTo>
                  <a:lnTo>
                    <a:pt x="112013" y="224028"/>
                  </a:lnTo>
                  <a:lnTo>
                    <a:pt x="0" y="112014"/>
                  </a:lnTo>
                  <a:close/>
                </a:path>
              </a:pathLst>
            </a:custGeom>
            <a:ln w="12192">
              <a:solidFill>
                <a:srgbClr val="0040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5139" y="2052827"/>
            <a:ext cx="1146048" cy="12435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6999" y="67436"/>
            <a:ext cx="11613247" cy="8847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38038" y="85090"/>
            <a:ext cx="6470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Namaz</a:t>
            </a:r>
            <a:r>
              <a:rPr sz="1800" b="0" spc="-7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kılmaya</a:t>
            </a:r>
            <a:r>
              <a:rPr sz="1800" b="0" spc="-6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başlamadan</a:t>
            </a:r>
            <a:r>
              <a:rPr sz="1800" b="0" spc="-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önce</a:t>
            </a:r>
            <a:r>
              <a:rPr sz="1800" b="0" spc="-5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ve</a:t>
            </a:r>
            <a:r>
              <a:rPr sz="1800" b="0" spc="-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namaz</a:t>
            </a:r>
            <a:r>
              <a:rPr sz="1800" b="0" spc="-6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kılarken</a:t>
            </a:r>
            <a:r>
              <a:rPr sz="1800" b="0" spc="-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yerine</a:t>
            </a:r>
            <a:r>
              <a:rPr sz="1800" b="0" spc="-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spc="-10" dirty="0">
                <a:solidFill>
                  <a:srgbClr val="FF0000"/>
                </a:solidFill>
                <a:latin typeface="Carlito"/>
                <a:cs typeface="Carlito"/>
              </a:rPr>
              <a:t>getirilmesi gereken</a:t>
            </a:r>
            <a:r>
              <a:rPr sz="1800" b="0" spc="-4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bazı</a:t>
            </a:r>
            <a:r>
              <a:rPr sz="1800" b="0" spc="-4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şartlar</a:t>
            </a:r>
            <a:r>
              <a:rPr sz="1800" b="0" spc="-4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spc="-30" dirty="0">
                <a:solidFill>
                  <a:srgbClr val="FF0000"/>
                </a:solidFill>
                <a:latin typeface="Carlito"/>
                <a:cs typeface="Carlito"/>
              </a:rPr>
              <a:t>vardır.</a:t>
            </a:r>
            <a:r>
              <a:rPr sz="1800" b="0" spc="-4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b="0" dirty="0">
                <a:solidFill>
                  <a:srgbClr val="FF0000"/>
                </a:solidFill>
                <a:latin typeface="Carlito"/>
                <a:cs typeface="Carlito"/>
              </a:rPr>
              <a:t>Bunlara</a:t>
            </a:r>
            <a:r>
              <a:rPr sz="1800" b="0" spc="-3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FF0000"/>
                </a:solidFill>
              </a:rPr>
              <a:t>namazın</a:t>
            </a:r>
            <a:r>
              <a:rPr sz="1800" spc="-55" dirty="0">
                <a:solidFill>
                  <a:srgbClr val="FF0000"/>
                </a:solidFill>
              </a:rPr>
              <a:t> </a:t>
            </a:r>
            <a:r>
              <a:rPr sz="1800" dirty="0">
                <a:solidFill>
                  <a:srgbClr val="FF0000"/>
                </a:solidFill>
              </a:rPr>
              <a:t>farzları</a:t>
            </a:r>
            <a:r>
              <a:rPr sz="1800" spc="-50" dirty="0">
                <a:solidFill>
                  <a:srgbClr val="FF0000"/>
                </a:solidFill>
              </a:rPr>
              <a:t> </a:t>
            </a:r>
            <a:r>
              <a:rPr sz="1800" b="0" spc="-10" dirty="0">
                <a:solidFill>
                  <a:srgbClr val="FF0000"/>
                </a:solidFill>
                <a:latin typeface="Carlito"/>
                <a:cs typeface="Carlito"/>
              </a:rPr>
              <a:t>denir.</a:t>
            </a:r>
            <a:endParaRPr sz="1800" dirty="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383" y="1924811"/>
            <a:ext cx="4977765" cy="3122295"/>
            <a:chOff x="24383" y="1924811"/>
            <a:chExt cx="4977765" cy="31222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383" y="1924811"/>
              <a:ext cx="3200400" cy="1600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057" y="3559798"/>
              <a:ext cx="3000374" cy="14871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65932" y="3656076"/>
              <a:ext cx="1735836" cy="138836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653" y="5184218"/>
            <a:ext cx="3026465" cy="149023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35712" y="5204741"/>
            <a:ext cx="3030165" cy="14871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134100" y="3601394"/>
            <a:ext cx="2997089" cy="14871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15693" y="1995015"/>
            <a:ext cx="2980714" cy="148714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7994" y="952161"/>
            <a:ext cx="11631431" cy="7242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67200" y="2130551"/>
            <a:ext cx="734568" cy="116586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914400" y="5315711"/>
            <a:ext cx="1828800" cy="361315"/>
          </a:xfrm>
          <a:prstGeom prst="rect">
            <a:avLst/>
          </a:prstGeom>
          <a:solidFill>
            <a:srgbClr val="FFF8DD"/>
          </a:solidFill>
        </p:spPr>
        <p:txBody>
          <a:bodyPr vert="horz" wrap="square" lIns="0" tIns="0" rIns="0" bIns="0" rtlCol="0">
            <a:spAutoFit/>
          </a:bodyPr>
          <a:lstStyle/>
          <a:p>
            <a:pPr marL="300990">
              <a:lnSpc>
                <a:spcPts val="2615"/>
              </a:lnSpc>
            </a:pPr>
            <a:r>
              <a:rPr sz="2200" b="1" dirty="0">
                <a:solidFill>
                  <a:srgbClr val="201B1B"/>
                </a:solidFill>
                <a:latin typeface="Carlito"/>
                <a:cs typeface="Carlito"/>
              </a:rPr>
              <a:t>Setri</a:t>
            </a:r>
            <a:r>
              <a:rPr sz="2200" b="1" spc="-50" dirty="0">
                <a:solidFill>
                  <a:srgbClr val="201B1B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201B1B"/>
                </a:solidFill>
                <a:latin typeface="Carlito"/>
                <a:cs typeface="Carlito"/>
              </a:rPr>
              <a:t>Avret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29800" y="2130551"/>
            <a:ext cx="1985771" cy="333425"/>
          </a:xfrm>
          <a:prstGeom prst="rect">
            <a:avLst/>
          </a:prstGeom>
          <a:solidFill>
            <a:srgbClr val="DFEFE2"/>
          </a:solidFill>
        </p:spPr>
        <p:txBody>
          <a:bodyPr vert="horz" wrap="square" lIns="0" tIns="0" rIns="0" bIns="0" rtlCol="0">
            <a:spAutoFit/>
          </a:bodyPr>
          <a:lstStyle/>
          <a:p>
            <a:pPr marL="142875">
              <a:lnSpc>
                <a:spcPts val="2605"/>
              </a:lnSpc>
            </a:pPr>
            <a:r>
              <a:rPr sz="2200" b="1" dirty="0">
                <a:solidFill>
                  <a:srgbClr val="201B1B"/>
                </a:solidFill>
                <a:latin typeface="Carlito"/>
                <a:cs typeface="Carlito"/>
              </a:rPr>
              <a:t>İstikbali</a:t>
            </a:r>
            <a:r>
              <a:rPr sz="2200" b="1" spc="-60" dirty="0">
                <a:solidFill>
                  <a:srgbClr val="201B1B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201B1B"/>
                </a:solidFill>
                <a:latin typeface="Carlito"/>
                <a:cs typeface="Carlito"/>
              </a:rPr>
              <a:t>Kıble</a:t>
            </a:r>
            <a:endParaRPr sz="2200" dirty="0">
              <a:latin typeface="Carlito"/>
              <a:cs typeface="Carlito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11652" y="5154166"/>
            <a:ext cx="1641348" cy="161696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342631" y="2054351"/>
            <a:ext cx="1632203" cy="147218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42631" y="3656076"/>
            <a:ext cx="1632203" cy="138836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715379" y="5251677"/>
            <a:ext cx="1246670" cy="14390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34908" y="3593972"/>
            <a:ext cx="39503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7D5D"/>
                </a:solidFill>
                <a:latin typeface="Arial"/>
                <a:cs typeface="Arial"/>
              </a:rPr>
              <a:t>Abdesti</a:t>
            </a:r>
            <a:r>
              <a:rPr sz="2000" b="1" spc="-85" dirty="0">
                <a:solidFill>
                  <a:srgbClr val="007D5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7D5D"/>
                </a:solidFill>
                <a:latin typeface="Arial"/>
                <a:cs typeface="Arial"/>
              </a:rPr>
              <a:t>Bozan</a:t>
            </a:r>
            <a:r>
              <a:rPr sz="2000" b="1" spc="-60" dirty="0">
                <a:solidFill>
                  <a:srgbClr val="007D5D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7D5D"/>
                </a:solidFill>
                <a:latin typeface="Arial"/>
                <a:cs typeface="Arial"/>
              </a:rPr>
              <a:t>Başlıca</a:t>
            </a:r>
            <a:r>
              <a:rPr sz="2000" b="1" spc="-70" dirty="0">
                <a:solidFill>
                  <a:srgbClr val="007D5D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7D5D"/>
                </a:solidFill>
                <a:latin typeface="Arial"/>
                <a:cs typeface="Arial"/>
              </a:rPr>
              <a:t>Durumlar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86101" y="405129"/>
            <a:ext cx="3216275" cy="1089025"/>
            <a:chOff x="2086101" y="405129"/>
            <a:chExt cx="3216275" cy="1089025"/>
          </a:xfrm>
        </p:grpSpPr>
        <p:sp>
          <p:nvSpPr>
            <p:cNvPr id="4" name="object 4"/>
            <p:cNvSpPr/>
            <p:nvPr/>
          </p:nvSpPr>
          <p:spPr>
            <a:xfrm>
              <a:off x="2092451" y="411479"/>
              <a:ext cx="3203575" cy="1076325"/>
            </a:xfrm>
            <a:custGeom>
              <a:avLst/>
              <a:gdLst/>
              <a:ahLst/>
              <a:cxnLst/>
              <a:rect l="l" t="t" r="r" b="b"/>
              <a:pathLst>
                <a:path w="3203575" h="1076325">
                  <a:moveTo>
                    <a:pt x="2665476" y="0"/>
                  </a:moveTo>
                  <a:lnTo>
                    <a:pt x="2665476" y="268986"/>
                  </a:lnTo>
                  <a:lnTo>
                    <a:pt x="0" y="268986"/>
                  </a:lnTo>
                  <a:lnTo>
                    <a:pt x="268986" y="537972"/>
                  </a:lnTo>
                  <a:lnTo>
                    <a:pt x="0" y="806958"/>
                  </a:lnTo>
                  <a:lnTo>
                    <a:pt x="2665476" y="806958"/>
                  </a:lnTo>
                  <a:lnTo>
                    <a:pt x="2665476" y="1075944"/>
                  </a:lnTo>
                  <a:lnTo>
                    <a:pt x="3203448" y="537972"/>
                  </a:lnTo>
                  <a:lnTo>
                    <a:pt x="266547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92451" y="411479"/>
              <a:ext cx="3203575" cy="1076325"/>
            </a:xfrm>
            <a:custGeom>
              <a:avLst/>
              <a:gdLst/>
              <a:ahLst/>
              <a:cxnLst/>
              <a:rect l="l" t="t" r="r" b="b"/>
              <a:pathLst>
                <a:path w="3203575" h="1076325">
                  <a:moveTo>
                    <a:pt x="0" y="268986"/>
                  </a:moveTo>
                  <a:lnTo>
                    <a:pt x="2665476" y="268986"/>
                  </a:lnTo>
                  <a:lnTo>
                    <a:pt x="2665476" y="0"/>
                  </a:lnTo>
                  <a:lnTo>
                    <a:pt x="3203448" y="537972"/>
                  </a:lnTo>
                  <a:lnTo>
                    <a:pt x="2665476" y="1075944"/>
                  </a:lnTo>
                  <a:lnTo>
                    <a:pt x="2665476" y="806958"/>
                  </a:lnTo>
                  <a:lnTo>
                    <a:pt x="0" y="806958"/>
                  </a:lnTo>
                  <a:lnTo>
                    <a:pt x="268986" y="537972"/>
                  </a:lnTo>
                  <a:lnTo>
                    <a:pt x="0" y="268986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477898" y="734314"/>
            <a:ext cx="2246502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rlito"/>
                <a:cs typeface="Carlito"/>
              </a:rPr>
              <a:t>Namaz</a:t>
            </a:r>
            <a:r>
              <a:rPr sz="2400" b="1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Carlito"/>
              </a:rPr>
              <a:t>abdesti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75250" y="463041"/>
            <a:ext cx="3365500" cy="972819"/>
            <a:chOff x="5175250" y="463041"/>
            <a:chExt cx="3365500" cy="972819"/>
          </a:xfrm>
        </p:grpSpPr>
        <p:sp>
          <p:nvSpPr>
            <p:cNvPr id="8" name="object 8"/>
            <p:cNvSpPr/>
            <p:nvPr/>
          </p:nvSpPr>
          <p:spPr>
            <a:xfrm>
              <a:off x="5181600" y="469391"/>
              <a:ext cx="3352800" cy="960119"/>
            </a:xfrm>
            <a:custGeom>
              <a:avLst/>
              <a:gdLst/>
              <a:ahLst/>
              <a:cxnLst/>
              <a:rect l="l" t="t" r="r" b="b"/>
              <a:pathLst>
                <a:path w="3352800" h="960119">
                  <a:moveTo>
                    <a:pt x="2872740" y="0"/>
                  </a:moveTo>
                  <a:lnTo>
                    <a:pt x="2872740" y="240030"/>
                  </a:lnTo>
                  <a:lnTo>
                    <a:pt x="0" y="240030"/>
                  </a:lnTo>
                  <a:lnTo>
                    <a:pt x="240029" y="480060"/>
                  </a:lnTo>
                  <a:lnTo>
                    <a:pt x="0" y="720090"/>
                  </a:lnTo>
                  <a:lnTo>
                    <a:pt x="2872740" y="720090"/>
                  </a:lnTo>
                  <a:lnTo>
                    <a:pt x="2872740" y="960120"/>
                  </a:lnTo>
                  <a:lnTo>
                    <a:pt x="3352800" y="480060"/>
                  </a:lnTo>
                  <a:lnTo>
                    <a:pt x="287274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81600" y="469391"/>
              <a:ext cx="3352800" cy="960119"/>
            </a:xfrm>
            <a:custGeom>
              <a:avLst/>
              <a:gdLst/>
              <a:ahLst/>
              <a:cxnLst/>
              <a:rect l="l" t="t" r="r" b="b"/>
              <a:pathLst>
                <a:path w="3352800" h="960119">
                  <a:moveTo>
                    <a:pt x="0" y="240030"/>
                  </a:moveTo>
                  <a:lnTo>
                    <a:pt x="2872740" y="240030"/>
                  </a:lnTo>
                  <a:lnTo>
                    <a:pt x="2872740" y="0"/>
                  </a:lnTo>
                  <a:lnTo>
                    <a:pt x="3352800" y="480060"/>
                  </a:lnTo>
                  <a:lnTo>
                    <a:pt x="2872740" y="960120"/>
                  </a:lnTo>
                  <a:lnTo>
                    <a:pt x="2872740" y="720090"/>
                  </a:lnTo>
                  <a:lnTo>
                    <a:pt x="0" y="720090"/>
                  </a:lnTo>
                  <a:lnTo>
                    <a:pt x="240029" y="480060"/>
                  </a:lnTo>
                  <a:lnTo>
                    <a:pt x="0" y="24003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604003" y="734314"/>
            <a:ext cx="2168397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rlito"/>
                <a:cs typeface="Carlito"/>
              </a:rPr>
              <a:t>Gusül</a:t>
            </a:r>
            <a:r>
              <a:rPr sz="2400" b="1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Carlito"/>
              </a:rPr>
              <a:t>abdesti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430514" y="463041"/>
            <a:ext cx="3319779" cy="972819"/>
            <a:chOff x="8430514" y="463041"/>
            <a:chExt cx="3319779" cy="972819"/>
          </a:xfrm>
        </p:grpSpPr>
        <p:sp>
          <p:nvSpPr>
            <p:cNvPr id="12" name="object 12"/>
            <p:cNvSpPr/>
            <p:nvPr/>
          </p:nvSpPr>
          <p:spPr>
            <a:xfrm>
              <a:off x="8436864" y="469391"/>
              <a:ext cx="3307079" cy="960119"/>
            </a:xfrm>
            <a:custGeom>
              <a:avLst/>
              <a:gdLst/>
              <a:ahLst/>
              <a:cxnLst/>
              <a:rect l="l" t="t" r="r" b="b"/>
              <a:pathLst>
                <a:path w="3307079" h="960119">
                  <a:moveTo>
                    <a:pt x="2827019" y="0"/>
                  </a:moveTo>
                  <a:lnTo>
                    <a:pt x="2827019" y="240030"/>
                  </a:lnTo>
                  <a:lnTo>
                    <a:pt x="0" y="240030"/>
                  </a:lnTo>
                  <a:lnTo>
                    <a:pt x="240029" y="480060"/>
                  </a:lnTo>
                  <a:lnTo>
                    <a:pt x="0" y="720090"/>
                  </a:lnTo>
                  <a:lnTo>
                    <a:pt x="2827019" y="720090"/>
                  </a:lnTo>
                  <a:lnTo>
                    <a:pt x="2827019" y="960120"/>
                  </a:lnTo>
                  <a:lnTo>
                    <a:pt x="3307079" y="480060"/>
                  </a:lnTo>
                  <a:lnTo>
                    <a:pt x="2827019" y="0"/>
                  </a:lnTo>
                  <a:close/>
                </a:path>
              </a:pathLst>
            </a:custGeom>
            <a:solidFill>
              <a:srgbClr val="FF6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36864" y="469391"/>
              <a:ext cx="3307079" cy="960119"/>
            </a:xfrm>
            <a:custGeom>
              <a:avLst/>
              <a:gdLst/>
              <a:ahLst/>
              <a:cxnLst/>
              <a:rect l="l" t="t" r="r" b="b"/>
              <a:pathLst>
                <a:path w="3307079" h="960119">
                  <a:moveTo>
                    <a:pt x="0" y="240030"/>
                  </a:moveTo>
                  <a:lnTo>
                    <a:pt x="2827019" y="240030"/>
                  </a:lnTo>
                  <a:lnTo>
                    <a:pt x="2827019" y="0"/>
                  </a:lnTo>
                  <a:lnTo>
                    <a:pt x="3307079" y="480060"/>
                  </a:lnTo>
                  <a:lnTo>
                    <a:pt x="2827019" y="960120"/>
                  </a:lnTo>
                  <a:lnTo>
                    <a:pt x="2827019" y="720090"/>
                  </a:lnTo>
                  <a:lnTo>
                    <a:pt x="0" y="720090"/>
                  </a:lnTo>
                  <a:lnTo>
                    <a:pt x="240029" y="480060"/>
                  </a:lnTo>
                  <a:lnTo>
                    <a:pt x="0" y="24003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610600" y="760844"/>
            <a:ext cx="28193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FFFFFF"/>
                </a:solidFill>
                <a:latin typeface="Carlito"/>
                <a:cs typeface="Carlito"/>
              </a:rPr>
              <a:t>Teyemmüm</a:t>
            </a:r>
            <a:r>
              <a:rPr sz="2400" b="1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Carlito"/>
              </a:rPr>
              <a:t>abdesti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5260" y="3992879"/>
            <a:ext cx="4439920" cy="2239716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443230" indent="-351790">
              <a:lnSpc>
                <a:spcPct val="100000"/>
              </a:lnSpc>
              <a:spcBef>
                <a:spcPts val="185"/>
              </a:spcBef>
              <a:buClr>
                <a:srgbClr val="000000"/>
              </a:buClr>
              <a:buAutoNum type="arabicPeriod"/>
              <a:tabLst>
                <a:tab pos="443230" algn="l"/>
              </a:tabLst>
            </a:pP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Y</a:t>
            </a:r>
            <a:r>
              <a:rPr sz="2400" dirty="0">
                <a:latin typeface="Carlito"/>
                <a:cs typeface="Carlito"/>
              </a:rPr>
              <a:t>üzü</a:t>
            </a:r>
            <a:r>
              <a:rPr sz="2400" spc="-16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yıkamak</a:t>
            </a:r>
            <a:endParaRPr sz="2400" dirty="0">
              <a:latin typeface="Carlito"/>
              <a:cs typeface="Carlito"/>
            </a:endParaRPr>
          </a:p>
          <a:p>
            <a:pPr marL="91440" marR="321310" indent="35179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443230" algn="l"/>
              </a:tabLst>
            </a:pP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E</a:t>
            </a:r>
            <a:r>
              <a:rPr sz="2400" dirty="0">
                <a:latin typeface="Carlito"/>
                <a:cs typeface="Carlito"/>
              </a:rPr>
              <a:t>lleri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ve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kolları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dirseklerle </a:t>
            </a:r>
            <a:r>
              <a:rPr sz="2400" dirty="0">
                <a:latin typeface="Carlito"/>
                <a:cs typeface="Carlito"/>
              </a:rPr>
              <a:t>beraber</a:t>
            </a:r>
            <a:r>
              <a:rPr sz="2400" spc="-15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yıkamak</a:t>
            </a:r>
            <a:endParaRPr sz="2400" dirty="0">
              <a:latin typeface="Carlito"/>
              <a:cs typeface="Carlito"/>
            </a:endParaRPr>
          </a:p>
          <a:p>
            <a:pPr marL="443230" indent="-35179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443230" algn="l"/>
              </a:tabLst>
            </a:pP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B</a:t>
            </a:r>
            <a:r>
              <a:rPr sz="2400" dirty="0">
                <a:latin typeface="Carlito"/>
                <a:cs typeface="Carlito"/>
              </a:rPr>
              <a:t>aşı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mesh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etmek</a:t>
            </a:r>
            <a:endParaRPr sz="2400" dirty="0">
              <a:latin typeface="Carlito"/>
              <a:cs typeface="Carlito"/>
            </a:endParaRPr>
          </a:p>
          <a:p>
            <a:pPr marL="91440" marR="1206500" indent="351790">
              <a:lnSpc>
                <a:spcPct val="100000"/>
              </a:lnSpc>
              <a:buClr>
                <a:srgbClr val="000000"/>
              </a:buClr>
              <a:buAutoNum type="arabicPeriod"/>
              <a:tabLst>
                <a:tab pos="443230" algn="l"/>
              </a:tabLst>
            </a:pPr>
            <a:r>
              <a:rPr sz="2400" dirty="0">
                <a:solidFill>
                  <a:srgbClr val="FF0000"/>
                </a:solidFill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yakları,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topuklarla </a:t>
            </a:r>
            <a:r>
              <a:rPr sz="2400" dirty="0">
                <a:latin typeface="Carlito"/>
                <a:cs typeface="Carlito"/>
              </a:rPr>
              <a:t>birlikte</a:t>
            </a:r>
            <a:r>
              <a:rPr sz="2400" spc="-9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yıkamak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6445" y="3593972"/>
            <a:ext cx="272324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0000"/>
                </a:solidFill>
                <a:latin typeface="Carlito"/>
                <a:cs typeface="Carlito"/>
              </a:rPr>
              <a:t>Abdestin</a:t>
            </a:r>
            <a:r>
              <a:rPr sz="2800" spc="-15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rlito"/>
                <a:cs typeface="Carlito"/>
              </a:rPr>
              <a:t>Farzları</a:t>
            </a:r>
            <a:endParaRPr sz="2800" dirty="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4611" y="4029455"/>
            <a:ext cx="4121150" cy="2677795"/>
          </a:xfrm>
          <a:prstGeom prst="rect">
            <a:avLst/>
          </a:prstGeom>
          <a:ln w="9144">
            <a:solidFill>
              <a:srgbClr val="007D5D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541020" indent="-255270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541020" algn="l"/>
              </a:tabLst>
            </a:pPr>
            <a:r>
              <a:rPr sz="2800" b="1" spc="-18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Tuvalet</a:t>
            </a:r>
            <a:r>
              <a:rPr sz="2800" b="1" dirty="0">
                <a:solidFill>
                  <a:srgbClr val="231F20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15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ihtiyacını</a:t>
            </a:r>
            <a:r>
              <a:rPr sz="2800" b="1" dirty="0">
                <a:solidFill>
                  <a:srgbClr val="231F20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4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gidermek</a:t>
            </a:r>
            <a:endParaRPr sz="2800">
              <a:latin typeface="Liberation Sans Narrow"/>
              <a:cs typeface="Liberation Sans Narrow"/>
            </a:endParaRPr>
          </a:p>
          <a:p>
            <a:pPr marL="577850" indent="-255270">
              <a:lnSpc>
                <a:spcPts val="3295"/>
              </a:lnSpc>
              <a:buAutoNum type="arabicPeriod"/>
              <a:tabLst>
                <a:tab pos="577850" algn="l"/>
              </a:tabLst>
            </a:pPr>
            <a:r>
              <a:rPr sz="2800" b="1" spc="-9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Yellenmek</a:t>
            </a:r>
            <a:endParaRPr sz="2800">
              <a:latin typeface="Liberation Sans Narrow"/>
              <a:cs typeface="Liberation Sans Narrow"/>
            </a:endParaRPr>
          </a:p>
          <a:p>
            <a:pPr marL="584200" indent="-255904">
              <a:lnSpc>
                <a:spcPts val="3295"/>
              </a:lnSpc>
              <a:buAutoNum type="arabicPeriod"/>
              <a:tabLst>
                <a:tab pos="584200" algn="l"/>
              </a:tabLst>
            </a:pPr>
            <a:r>
              <a:rPr sz="2800" b="1" spc="-18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A</a:t>
            </a:r>
            <a:r>
              <a:rPr sz="2800" b="1" spc="-185" dirty="0">
                <a:solidFill>
                  <a:srgbClr val="231F20"/>
                </a:solidFill>
                <a:latin typeface="Carlito"/>
                <a:cs typeface="Carlito"/>
              </a:rPr>
              <a:t>ğ</a:t>
            </a:r>
            <a:r>
              <a:rPr sz="2800" b="1" spc="-18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ız</a:t>
            </a:r>
            <a:r>
              <a:rPr sz="2800" b="1" spc="-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23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dolusu</a:t>
            </a:r>
            <a:r>
              <a:rPr sz="2800" b="1" spc="-2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 </a:t>
            </a:r>
            <a:r>
              <a:rPr sz="2800" b="1" spc="-6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kusmak</a:t>
            </a:r>
            <a:endParaRPr sz="2800">
              <a:latin typeface="Liberation Sans Narrow"/>
              <a:cs typeface="Liberation Sans Narrow"/>
            </a:endParaRPr>
          </a:p>
          <a:p>
            <a:pPr marL="582295" indent="-255904">
              <a:lnSpc>
                <a:spcPts val="3350"/>
              </a:lnSpc>
              <a:spcBef>
                <a:spcPts val="135"/>
              </a:spcBef>
              <a:buAutoNum type="arabicPeriod"/>
              <a:tabLst>
                <a:tab pos="582295" algn="l"/>
              </a:tabLst>
            </a:pPr>
            <a:r>
              <a:rPr sz="2800" b="1" spc="-85" dirty="0">
                <a:solidFill>
                  <a:srgbClr val="231F20"/>
                </a:solidFill>
                <a:latin typeface="Liberation Sans Narrow"/>
                <a:cs typeface="Liberation Sans Narrow"/>
              </a:rPr>
              <a:t>Bayılmak</a:t>
            </a:r>
            <a:endParaRPr sz="2800">
              <a:latin typeface="Liberation Sans Narrow"/>
              <a:cs typeface="Liberation Sans Narrow"/>
            </a:endParaRPr>
          </a:p>
          <a:p>
            <a:pPr marL="582295" indent="-255270">
              <a:lnSpc>
                <a:spcPts val="3350"/>
              </a:lnSpc>
              <a:buAutoNum type="arabicPeriod"/>
              <a:tabLst>
                <a:tab pos="582295" algn="l"/>
              </a:tabLst>
            </a:pPr>
            <a:r>
              <a:rPr sz="2800" b="1" spc="-90" dirty="0">
                <a:solidFill>
                  <a:srgbClr val="231F20"/>
                </a:solidFill>
                <a:latin typeface="Liberation Sans Narrow"/>
                <a:cs typeface="Liberation Sans Narrow"/>
              </a:rPr>
              <a:t>Uyumak</a:t>
            </a:r>
            <a:endParaRPr sz="2800">
              <a:latin typeface="Liberation Sans Narrow"/>
              <a:cs typeface="Liberation Sans Narrow"/>
            </a:endParaRPr>
          </a:p>
          <a:p>
            <a:pPr marL="635000">
              <a:lnSpc>
                <a:spcPct val="100000"/>
              </a:lnSpc>
            </a:pPr>
            <a:r>
              <a:rPr sz="2800" spc="-735" dirty="0">
                <a:latin typeface="Trebuchet MS"/>
                <a:cs typeface="Trebuchet MS"/>
              </a:rPr>
              <a:t>…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-76200" y="57625"/>
            <a:ext cx="2289175" cy="1807845"/>
            <a:chOff x="197357" y="46482"/>
            <a:chExt cx="2289175" cy="1807845"/>
          </a:xfrm>
        </p:grpSpPr>
        <p:sp>
          <p:nvSpPr>
            <p:cNvPr id="19" name="object 19"/>
            <p:cNvSpPr/>
            <p:nvPr/>
          </p:nvSpPr>
          <p:spPr>
            <a:xfrm>
              <a:off x="197357" y="46482"/>
              <a:ext cx="1793875" cy="1807845"/>
            </a:xfrm>
            <a:custGeom>
              <a:avLst/>
              <a:gdLst/>
              <a:ahLst/>
              <a:cxnLst/>
              <a:rect l="l" t="t" r="r" b="b"/>
              <a:pathLst>
                <a:path w="1793875" h="1807845">
                  <a:moveTo>
                    <a:pt x="896874" y="0"/>
                  </a:moveTo>
                  <a:lnTo>
                    <a:pt x="849242" y="1252"/>
                  </a:lnTo>
                  <a:lnTo>
                    <a:pt x="802258" y="4969"/>
                  </a:lnTo>
                  <a:lnTo>
                    <a:pt x="755983" y="11087"/>
                  </a:lnTo>
                  <a:lnTo>
                    <a:pt x="710480" y="19543"/>
                  </a:lnTo>
                  <a:lnTo>
                    <a:pt x="665810" y="30276"/>
                  </a:lnTo>
                  <a:lnTo>
                    <a:pt x="622036" y="43223"/>
                  </a:lnTo>
                  <a:lnTo>
                    <a:pt x="579219" y="58322"/>
                  </a:lnTo>
                  <a:lnTo>
                    <a:pt x="537421" y="75510"/>
                  </a:lnTo>
                  <a:lnTo>
                    <a:pt x="496705" y="94724"/>
                  </a:lnTo>
                  <a:lnTo>
                    <a:pt x="457132" y="115902"/>
                  </a:lnTo>
                  <a:lnTo>
                    <a:pt x="418765" y="138982"/>
                  </a:lnTo>
                  <a:lnTo>
                    <a:pt x="381665" y="163901"/>
                  </a:lnTo>
                  <a:lnTo>
                    <a:pt x="345894" y="190597"/>
                  </a:lnTo>
                  <a:lnTo>
                    <a:pt x="311514" y="219007"/>
                  </a:lnTo>
                  <a:lnTo>
                    <a:pt x="278588" y="249068"/>
                  </a:lnTo>
                  <a:lnTo>
                    <a:pt x="247177" y="280720"/>
                  </a:lnTo>
                  <a:lnTo>
                    <a:pt x="217344" y="313898"/>
                  </a:lnTo>
                  <a:lnTo>
                    <a:pt x="189149" y="348540"/>
                  </a:lnTo>
                  <a:lnTo>
                    <a:pt x="162656" y="384584"/>
                  </a:lnTo>
                  <a:lnTo>
                    <a:pt x="137926" y="421968"/>
                  </a:lnTo>
                  <a:lnTo>
                    <a:pt x="115022" y="460629"/>
                  </a:lnTo>
                  <a:lnTo>
                    <a:pt x="94004" y="500504"/>
                  </a:lnTo>
                  <a:lnTo>
                    <a:pt x="74936" y="541532"/>
                  </a:lnTo>
                  <a:lnTo>
                    <a:pt x="57879" y="583649"/>
                  </a:lnTo>
                  <a:lnTo>
                    <a:pt x="42895" y="626793"/>
                  </a:lnTo>
                  <a:lnTo>
                    <a:pt x="30046" y="670902"/>
                  </a:lnTo>
                  <a:lnTo>
                    <a:pt x="19395" y="715913"/>
                  </a:lnTo>
                  <a:lnTo>
                    <a:pt x="11002" y="761764"/>
                  </a:lnTo>
                  <a:lnTo>
                    <a:pt x="4931" y="808393"/>
                  </a:lnTo>
                  <a:lnTo>
                    <a:pt x="1243" y="855736"/>
                  </a:lnTo>
                  <a:lnTo>
                    <a:pt x="0" y="903732"/>
                  </a:lnTo>
                  <a:lnTo>
                    <a:pt x="1243" y="951727"/>
                  </a:lnTo>
                  <a:lnTo>
                    <a:pt x="4931" y="999070"/>
                  </a:lnTo>
                  <a:lnTo>
                    <a:pt x="11002" y="1045699"/>
                  </a:lnTo>
                  <a:lnTo>
                    <a:pt x="19395" y="1091550"/>
                  </a:lnTo>
                  <a:lnTo>
                    <a:pt x="30046" y="1136561"/>
                  </a:lnTo>
                  <a:lnTo>
                    <a:pt x="42895" y="1180670"/>
                  </a:lnTo>
                  <a:lnTo>
                    <a:pt x="57879" y="1223814"/>
                  </a:lnTo>
                  <a:lnTo>
                    <a:pt x="74936" y="1265931"/>
                  </a:lnTo>
                  <a:lnTo>
                    <a:pt x="94004" y="1306959"/>
                  </a:lnTo>
                  <a:lnTo>
                    <a:pt x="115022" y="1346834"/>
                  </a:lnTo>
                  <a:lnTo>
                    <a:pt x="137926" y="1385495"/>
                  </a:lnTo>
                  <a:lnTo>
                    <a:pt x="162656" y="1422879"/>
                  </a:lnTo>
                  <a:lnTo>
                    <a:pt x="189149" y="1458923"/>
                  </a:lnTo>
                  <a:lnTo>
                    <a:pt x="217344" y="1493565"/>
                  </a:lnTo>
                  <a:lnTo>
                    <a:pt x="247177" y="1526743"/>
                  </a:lnTo>
                  <a:lnTo>
                    <a:pt x="278588" y="1558395"/>
                  </a:lnTo>
                  <a:lnTo>
                    <a:pt x="311514" y="1588456"/>
                  </a:lnTo>
                  <a:lnTo>
                    <a:pt x="345894" y="1616866"/>
                  </a:lnTo>
                  <a:lnTo>
                    <a:pt x="381665" y="1643562"/>
                  </a:lnTo>
                  <a:lnTo>
                    <a:pt x="418765" y="1668481"/>
                  </a:lnTo>
                  <a:lnTo>
                    <a:pt x="457132" y="1691561"/>
                  </a:lnTo>
                  <a:lnTo>
                    <a:pt x="496705" y="1712739"/>
                  </a:lnTo>
                  <a:lnTo>
                    <a:pt x="537421" y="1731953"/>
                  </a:lnTo>
                  <a:lnTo>
                    <a:pt x="579219" y="1749141"/>
                  </a:lnTo>
                  <a:lnTo>
                    <a:pt x="622036" y="1764240"/>
                  </a:lnTo>
                  <a:lnTo>
                    <a:pt x="665810" y="1777187"/>
                  </a:lnTo>
                  <a:lnTo>
                    <a:pt x="710480" y="1787920"/>
                  </a:lnTo>
                  <a:lnTo>
                    <a:pt x="755983" y="1796376"/>
                  </a:lnTo>
                  <a:lnTo>
                    <a:pt x="802258" y="1802494"/>
                  </a:lnTo>
                  <a:lnTo>
                    <a:pt x="849242" y="1806211"/>
                  </a:lnTo>
                  <a:lnTo>
                    <a:pt x="896874" y="1807464"/>
                  </a:lnTo>
                  <a:lnTo>
                    <a:pt x="944503" y="1806211"/>
                  </a:lnTo>
                  <a:lnTo>
                    <a:pt x="991485" y="1802494"/>
                  </a:lnTo>
                  <a:lnTo>
                    <a:pt x="1037758" y="1796376"/>
                  </a:lnTo>
                  <a:lnTo>
                    <a:pt x="1083260" y="1787920"/>
                  </a:lnTo>
                  <a:lnTo>
                    <a:pt x="1127928" y="1777187"/>
                  </a:lnTo>
                  <a:lnTo>
                    <a:pt x="1171702" y="1764240"/>
                  </a:lnTo>
                  <a:lnTo>
                    <a:pt x="1214518" y="1749141"/>
                  </a:lnTo>
                  <a:lnTo>
                    <a:pt x="1256315" y="1731953"/>
                  </a:lnTo>
                  <a:lnTo>
                    <a:pt x="1297031" y="1712739"/>
                  </a:lnTo>
                  <a:lnTo>
                    <a:pt x="1336604" y="1691561"/>
                  </a:lnTo>
                  <a:lnTo>
                    <a:pt x="1374971" y="1668481"/>
                  </a:lnTo>
                  <a:lnTo>
                    <a:pt x="1412071" y="1643562"/>
                  </a:lnTo>
                  <a:lnTo>
                    <a:pt x="1447842" y="1616866"/>
                  </a:lnTo>
                  <a:lnTo>
                    <a:pt x="1482222" y="1588456"/>
                  </a:lnTo>
                  <a:lnTo>
                    <a:pt x="1515149" y="1558395"/>
                  </a:lnTo>
                  <a:lnTo>
                    <a:pt x="1546560" y="1526743"/>
                  </a:lnTo>
                  <a:lnTo>
                    <a:pt x="1576395" y="1493565"/>
                  </a:lnTo>
                  <a:lnTo>
                    <a:pt x="1604590" y="1458923"/>
                  </a:lnTo>
                  <a:lnTo>
                    <a:pt x="1631084" y="1422879"/>
                  </a:lnTo>
                  <a:lnTo>
                    <a:pt x="1655814" y="1385495"/>
                  </a:lnTo>
                  <a:lnTo>
                    <a:pt x="1678720" y="1346834"/>
                  </a:lnTo>
                  <a:lnTo>
                    <a:pt x="1699738" y="1306959"/>
                  </a:lnTo>
                  <a:lnTo>
                    <a:pt x="1718807" y="1265931"/>
                  </a:lnTo>
                  <a:lnTo>
                    <a:pt x="1735865" y="1223814"/>
                  </a:lnTo>
                  <a:lnTo>
                    <a:pt x="1750849" y="1180670"/>
                  </a:lnTo>
                  <a:lnTo>
                    <a:pt x="1763699" y="1136561"/>
                  </a:lnTo>
                  <a:lnTo>
                    <a:pt x="1774351" y="1091550"/>
                  </a:lnTo>
                  <a:lnTo>
                    <a:pt x="1782744" y="1045699"/>
                  </a:lnTo>
                  <a:lnTo>
                    <a:pt x="1788816" y="999070"/>
                  </a:lnTo>
                  <a:lnTo>
                    <a:pt x="1792504" y="951727"/>
                  </a:lnTo>
                  <a:lnTo>
                    <a:pt x="1793748" y="903732"/>
                  </a:lnTo>
                  <a:lnTo>
                    <a:pt x="1792504" y="855736"/>
                  </a:lnTo>
                  <a:lnTo>
                    <a:pt x="1788816" y="808393"/>
                  </a:lnTo>
                  <a:lnTo>
                    <a:pt x="1782744" y="761764"/>
                  </a:lnTo>
                  <a:lnTo>
                    <a:pt x="1774351" y="715913"/>
                  </a:lnTo>
                  <a:lnTo>
                    <a:pt x="1763699" y="670902"/>
                  </a:lnTo>
                  <a:lnTo>
                    <a:pt x="1750849" y="626793"/>
                  </a:lnTo>
                  <a:lnTo>
                    <a:pt x="1735865" y="583649"/>
                  </a:lnTo>
                  <a:lnTo>
                    <a:pt x="1718807" y="541532"/>
                  </a:lnTo>
                  <a:lnTo>
                    <a:pt x="1699738" y="500504"/>
                  </a:lnTo>
                  <a:lnTo>
                    <a:pt x="1678720" y="460629"/>
                  </a:lnTo>
                  <a:lnTo>
                    <a:pt x="1655814" y="421968"/>
                  </a:lnTo>
                  <a:lnTo>
                    <a:pt x="1631084" y="384584"/>
                  </a:lnTo>
                  <a:lnTo>
                    <a:pt x="1604590" y="348540"/>
                  </a:lnTo>
                  <a:lnTo>
                    <a:pt x="1576395" y="313898"/>
                  </a:lnTo>
                  <a:lnTo>
                    <a:pt x="1546560" y="280720"/>
                  </a:lnTo>
                  <a:lnTo>
                    <a:pt x="1515149" y="249068"/>
                  </a:lnTo>
                  <a:lnTo>
                    <a:pt x="1482222" y="219007"/>
                  </a:lnTo>
                  <a:lnTo>
                    <a:pt x="1447842" y="190597"/>
                  </a:lnTo>
                  <a:lnTo>
                    <a:pt x="1412071" y="163901"/>
                  </a:lnTo>
                  <a:lnTo>
                    <a:pt x="1374971" y="138982"/>
                  </a:lnTo>
                  <a:lnTo>
                    <a:pt x="1336604" y="115902"/>
                  </a:lnTo>
                  <a:lnTo>
                    <a:pt x="1297031" y="94724"/>
                  </a:lnTo>
                  <a:lnTo>
                    <a:pt x="1256315" y="75510"/>
                  </a:lnTo>
                  <a:lnTo>
                    <a:pt x="1214518" y="58322"/>
                  </a:lnTo>
                  <a:lnTo>
                    <a:pt x="1171702" y="43223"/>
                  </a:lnTo>
                  <a:lnTo>
                    <a:pt x="1127928" y="30276"/>
                  </a:lnTo>
                  <a:lnTo>
                    <a:pt x="1083260" y="19543"/>
                  </a:lnTo>
                  <a:lnTo>
                    <a:pt x="1037758" y="11087"/>
                  </a:lnTo>
                  <a:lnTo>
                    <a:pt x="991485" y="4969"/>
                  </a:lnTo>
                  <a:lnTo>
                    <a:pt x="944503" y="1252"/>
                  </a:lnTo>
                  <a:lnTo>
                    <a:pt x="89687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97557" y="476538"/>
              <a:ext cx="688975" cy="883919"/>
            </a:xfrm>
            <a:custGeom>
              <a:avLst/>
              <a:gdLst/>
              <a:ahLst/>
              <a:cxnLst/>
              <a:rect l="l" t="t" r="r" b="b"/>
              <a:pathLst>
                <a:path w="688975" h="883919">
                  <a:moveTo>
                    <a:pt x="344424" y="0"/>
                  </a:moveTo>
                  <a:lnTo>
                    <a:pt x="344424" y="220980"/>
                  </a:lnTo>
                  <a:lnTo>
                    <a:pt x="0" y="220980"/>
                  </a:lnTo>
                  <a:lnTo>
                    <a:pt x="172212" y="441960"/>
                  </a:lnTo>
                  <a:lnTo>
                    <a:pt x="0" y="662940"/>
                  </a:lnTo>
                  <a:lnTo>
                    <a:pt x="344424" y="662940"/>
                  </a:lnTo>
                  <a:lnTo>
                    <a:pt x="344424" y="883920"/>
                  </a:lnTo>
                  <a:lnTo>
                    <a:pt x="688848" y="441960"/>
                  </a:lnTo>
                  <a:lnTo>
                    <a:pt x="344424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1515" y="3956303"/>
            <a:ext cx="2150364" cy="2750820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52400" y="635888"/>
            <a:ext cx="14379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Abdest</a:t>
            </a:r>
            <a:endParaRPr sz="3200" dirty="0"/>
          </a:p>
        </p:txBody>
      </p:sp>
      <p:grpSp>
        <p:nvGrpSpPr>
          <p:cNvPr id="24" name="object 24"/>
          <p:cNvGrpSpPr/>
          <p:nvPr/>
        </p:nvGrpSpPr>
        <p:grpSpPr>
          <a:xfrm>
            <a:off x="3189685" y="1612320"/>
            <a:ext cx="5152390" cy="1593850"/>
            <a:chOff x="3189685" y="1612320"/>
            <a:chExt cx="5152390" cy="1593850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9685" y="1636743"/>
              <a:ext cx="3233259" cy="156903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82114" y="1612320"/>
              <a:ext cx="1759539" cy="1569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2879"/>
            <a:ext cx="12145010" cy="6568440"/>
            <a:chOff x="0" y="182879"/>
            <a:chExt cx="12145010" cy="6568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7451" y="658608"/>
              <a:ext cx="9368183" cy="54401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82555" y="182879"/>
              <a:ext cx="1588007" cy="17205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53700" y="2779775"/>
              <a:ext cx="1549907" cy="15057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3700" y="4244339"/>
              <a:ext cx="1591055" cy="15453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57715" y="5283708"/>
              <a:ext cx="1566672" cy="12908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419342"/>
              <a:ext cx="2958083" cy="13319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11" y="3915156"/>
              <a:ext cx="1559052" cy="13319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100" y="1903475"/>
              <a:ext cx="1429512" cy="13502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911" y="336803"/>
              <a:ext cx="2857500" cy="14127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495" y="4419600"/>
            <a:ext cx="5194300" cy="2117887"/>
          </a:xfrm>
          <a:prstGeom prst="rect">
            <a:avLst/>
          </a:prstGeom>
          <a:ln w="9144">
            <a:solidFill>
              <a:srgbClr val="00AFEF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ts val="4275"/>
              </a:lnSpc>
              <a:spcBef>
                <a:spcPts val="275"/>
              </a:spcBef>
            </a:pPr>
            <a:r>
              <a:rPr sz="3200" b="1" dirty="0">
                <a:solidFill>
                  <a:srgbClr val="006FC0"/>
                </a:solidFill>
                <a:latin typeface="Arial"/>
                <a:cs typeface="Arial"/>
              </a:rPr>
              <a:t>Guslün</a:t>
            </a:r>
            <a:r>
              <a:rPr sz="32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06FC0"/>
                </a:solidFill>
                <a:latin typeface="Arial"/>
                <a:cs typeface="Arial"/>
              </a:rPr>
              <a:t>Farzları</a:t>
            </a:r>
            <a:endParaRPr sz="3200" dirty="0">
              <a:latin typeface="Arial"/>
              <a:cs typeface="Arial"/>
            </a:endParaRPr>
          </a:p>
          <a:p>
            <a:pPr marL="433705" indent="-342900">
              <a:lnSpc>
                <a:spcPts val="3315"/>
              </a:lnSpc>
              <a:buAutoNum type="arabicPeriod"/>
              <a:tabLst>
                <a:tab pos="433705" algn="l"/>
              </a:tabLst>
            </a:pP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Ağzı</a:t>
            </a:r>
            <a:r>
              <a:rPr sz="2400" spc="-3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suyla</a:t>
            </a:r>
            <a:r>
              <a:rPr sz="2400" spc="-1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Carlito"/>
                <a:cs typeface="Carlito"/>
              </a:rPr>
              <a:t>çalkalamak</a:t>
            </a:r>
            <a:endParaRPr sz="2400" dirty="0">
              <a:latin typeface="Carlito"/>
              <a:cs typeface="Carlito"/>
            </a:endParaRPr>
          </a:p>
          <a:p>
            <a:pPr marL="433705" indent="-342900">
              <a:lnSpc>
                <a:spcPct val="100000"/>
              </a:lnSpc>
              <a:buAutoNum type="arabicPeriod"/>
              <a:tabLst>
                <a:tab pos="433705" algn="l"/>
              </a:tabLst>
            </a:pP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Burna</a:t>
            </a:r>
            <a:r>
              <a:rPr sz="2400" spc="-3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su</a:t>
            </a:r>
            <a:r>
              <a:rPr sz="24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Carlito"/>
                <a:cs typeface="Carlito"/>
              </a:rPr>
              <a:t>çekmek</a:t>
            </a:r>
            <a:endParaRPr sz="2400" dirty="0">
              <a:latin typeface="Carlito"/>
              <a:cs typeface="Carlito"/>
            </a:endParaRPr>
          </a:p>
          <a:p>
            <a:pPr marL="433705" marR="746125" indent="-343535">
              <a:lnSpc>
                <a:spcPct val="100000"/>
              </a:lnSpc>
              <a:buAutoNum type="arabicPeriod"/>
              <a:tabLst>
                <a:tab pos="433705" algn="l"/>
              </a:tabLst>
            </a:pP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Bütün</a:t>
            </a:r>
            <a:r>
              <a:rPr sz="24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vücudu</a:t>
            </a:r>
            <a:r>
              <a:rPr sz="24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kuru</a:t>
            </a:r>
            <a:r>
              <a:rPr sz="24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spc="-25" dirty="0">
                <a:solidFill>
                  <a:srgbClr val="231F20"/>
                </a:solidFill>
                <a:latin typeface="Carlito"/>
                <a:cs typeface="Carlito"/>
              </a:rPr>
              <a:t>yer </a:t>
            </a:r>
            <a:r>
              <a:rPr sz="2400" spc="-10" dirty="0">
                <a:solidFill>
                  <a:srgbClr val="231F20"/>
                </a:solidFill>
                <a:latin typeface="Carlito"/>
                <a:cs typeface="Carlito"/>
              </a:rPr>
              <a:t>kalmayacak</a:t>
            </a:r>
            <a:r>
              <a:rPr sz="2400" spc="-114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dirty="0">
                <a:solidFill>
                  <a:srgbClr val="231F20"/>
                </a:solidFill>
                <a:latin typeface="Carlito"/>
                <a:cs typeface="Carlito"/>
              </a:rPr>
              <a:t>şekilde</a:t>
            </a:r>
            <a:r>
              <a:rPr sz="24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400" spc="-10" dirty="0">
                <a:solidFill>
                  <a:srgbClr val="231F20"/>
                </a:solidFill>
                <a:latin typeface="Carlito"/>
                <a:cs typeface="Carlito"/>
              </a:rPr>
              <a:t>yıkamak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8495" y="2362200"/>
            <a:ext cx="5194300" cy="1815464"/>
          </a:xfrm>
          <a:custGeom>
            <a:avLst/>
            <a:gdLst/>
            <a:ahLst/>
            <a:cxnLst/>
            <a:rect l="l" t="t" r="r" b="b"/>
            <a:pathLst>
              <a:path w="5194300" h="1815464">
                <a:moveTo>
                  <a:pt x="0" y="1815083"/>
                </a:moveTo>
                <a:lnTo>
                  <a:pt x="5193792" y="1815083"/>
                </a:lnTo>
                <a:lnTo>
                  <a:pt x="5193792" y="0"/>
                </a:lnTo>
                <a:lnTo>
                  <a:pt x="0" y="0"/>
                </a:lnTo>
                <a:lnTo>
                  <a:pt x="0" y="1815083"/>
                </a:lnTo>
                <a:close/>
              </a:path>
            </a:pathLst>
          </a:custGeom>
          <a:ln w="9144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36626" y="2438400"/>
            <a:ext cx="50349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463675" algn="l"/>
                <a:tab pos="2402205" algn="l"/>
                <a:tab pos="3143250" algn="l"/>
              </a:tabLst>
            </a:pPr>
            <a:r>
              <a:rPr sz="2800" spc="-10" dirty="0">
                <a:solidFill>
                  <a:srgbClr val="231F20"/>
                </a:solidFill>
                <a:latin typeface="Arial"/>
                <a:cs typeface="Arial"/>
              </a:rPr>
              <a:t>Vücutta</a:t>
            </a: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800" spc="-20" dirty="0">
                <a:solidFill>
                  <a:srgbClr val="231F20"/>
                </a:solidFill>
                <a:latin typeface="Arial"/>
                <a:cs typeface="Arial"/>
              </a:rPr>
              <a:t>kuru</a:t>
            </a: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800" spc="-25" dirty="0">
                <a:solidFill>
                  <a:srgbClr val="231F20"/>
                </a:solidFill>
                <a:latin typeface="Arial"/>
                <a:cs typeface="Arial"/>
              </a:rPr>
              <a:t>yer</a:t>
            </a: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800" spc="-10" dirty="0">
                <a:solidFill>
                  <a:srgbClr val="231F20"/>
                </a:solidFill>
                <a:latin typeface="Arial"/>
                <a:cs typeface="Arial"/>
              </a:rPr>
              <a:t>kalmayacak şekilde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7785" y="2854579"/>
            <a:ext cx="3172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051685" algn="l"/>
              </a:tabLst>
            </a:pPr>
            <a:r>
              <a:rPr sz="2800" spc="-10" dirty="0">
                <a:solidFill>
                  <a:srgbClr val="231F20"/>
                </a:solidFill>
                <a:latin typeface="Arial"/>
                <a:cs typeface="Arial"/>
              </a:rPr>
              <a:t>tepeden</a:t>
            </a: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800" spc="-10" dirty="0">
                <a:solidFill>
                  <a:srgbClr val="231F20"/>
                </a:solidFill>
                <a:latin typeface="Arial"/>
                <a:cs typeface="Arial"/>
              </a:rPr>
              <a:t>tırnağa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626" y="3281298"/>
            <a:ext cx="5035550" cy="868044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ts val="3279"/>
              </a:lnSpc>
              <a:spcBef>
                <a:spcPts val="270"/>
              </a:spcBef>
            </a:pP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yıkanmaya</a:t>
            </a:r>
            <a:r>
              <a:rPr sz="2800" spc="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31F20"/>
                </a:solidFill>
                <a:latin typeface="Arial"/>
                <a:cs typeface="Arial"/>
              </a:rPr>
              <a:t>gusül</a:t>
            </a:r>
            <a:r>
              <a:rPr sz="2800" b="1" spc="1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sz="2800" dirty="0">
                <a:solidFill>
                  <a:srgbClr val="231F20"/>
                </a:solidFill>
                <a:latin typeface="Arial"/>
                <a:cs typeface="Arial"/>
              </a:rPr>
              <a:t>boy</a:t>
            </a:r>
            <a:r>
              <a:rPr sz="2800" spc="1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Arial"/>
                <a:cs typeface="Arial"/>
              </a:rPr>
              <a:t>abdesti) denir.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08353" y="110489"/>
            <a:ext cx="2273935" cy="2232660"/>
          </a:xfrm>
          <a:custGeom>
            <a:avLst/>
            <a:gdLst/>
            <a:ahLst/>
            <a:cxnLst/>
            <a:rect l="l" t="t" r="r" b="b"/>
            <a:pathLst>
              <a:path w="2273935" h="2232660">
                <a:moveTo>
                  <a:pt x="1136904" y="0"/>
                </a:moveTo>
                <a:lnTo>
                  <a:pt x="1088845" y="979"/>
                </a:lnTo>
                <a:lnTo>
                  <a:pt x="1041296" y="3891"/>
                </a:lnTo>
                <a:lnTo>
                  <a:pt x="994294" y="8696"/>
                </a:lnTo>
                <a:lnTo>
                  <a:pt x="947880" y="15357"/>
                </a:lnTo>
                <a:lnTo>
                  <a:pt x="902092" y="23835"/>
                </a:lnTo>
                <a:lnTo>
                  <a:pt x="856970" y="34090"/>
                </a:lnTo>
                <a:lnTo>
                  <a:pt x="812555" y="46084"/>
                </a:lnTo>
                <a:lnTo>
                  <a:pt x="768884" y="59779"/>
                </a:lnTo>
                <a:lnTo>
                  <a:pt x="725998" y="75135"/>
                </a:lnTo>
                <a:lnTo>
                  <a:pt x="683936" y="92114"/>
                </a:lnTo>
                <a:lnTo>
                  <a:pt x="642738" y="110676"/>
                </a:lnTo>
                <a:lnTo>
                  <a:pt x="602442" y="130785"/>
                </a:lnTo>
                <a:lnTo>
                  <a:pt x="563089" y="152400"/>
                </a:lnTo>
                <a:lnTo>
                  <a:pt x="524718" y="175482"/>
                </a:lnTo>
                <a:lnTo>
                  <a:pt x="487369" y="199994"/>
                </a:lnTo>
                <a:lnTo>
                  <a:pt x="451080" y="225896"/>
                </a:lnTo>
                <a:lnTo>
                  <a:pt x="415892" y="253151"/>
                </a:lnTo>
                <a:lnTo>
                  <a:pt x="381843" y="281718"/>
                </a:lnTo>
                <a:lnTo>
                  <a:pt x="348974" y="311559"/>
                </a:lnTo>
                <a:lnTo>
                  <a:pt x="317323" y="342636"/>
                </a:lnTo>
                <a:lnTo>
                  <a:pt x="286930" y="374909"/>
                </a:lnTo>
                <a:lnTo>
                  <a:pt x="257836" y="408341"/>
                </a:lnTo>
                <a:lnTo>
                  <a:pt x="230078" y="442892"/>
                </a:lnTo>
                <a:lnTo>
                  <a:pt x="203697" y="478523"/>
                </a:lnTo>
                <a:lnTo>
                  <a:pt x="178731" y="515196"/>
                </a:lnTo>
                <a:lnTo>
                  <a:pt x="155222" y="552873"/>
                </a:lnTo>
                <a:lnTo>
                  <a:pt x="133207" y="591514"/>
                </a:lnTo>
                <a:lnTo>
                  <a:pt x="112727" y="631080"/>
                </a:lnTo>
                <a:lnTo>
                  <a:pt x="93820" y="671534"/>
                </a:lnTo>
                <a:lnTo>
                  <a:pt x="76527" y="712835"/>
                </a:lnTo>
                <a:lnTo>
                  <a:pt x="60887" y="754947"/>
                </a:lnTo>
                <a:lnTo>
                  <a:pt x="46938" y="797828"/>
                </a:lnTo>
                <a:lnTo>
                  <a:pt x="34722" y="841442"/>
                </a:lnTo>
                <a:lnTo>
                  <a:pt x="24277" y="885750"/>
                </a:lnTo>
                <a:lnTo>
                  <a:pt x="15642" y="930711"/>
                </a:lnTo>
                <a:lnTo>
                  <a:pt x="8858" y="976289"/>
                </a:lnTo>
                <a:lnTo>
                  <a:pt x="3963" y="1022444"/>
                </a:lnTo>
                <a:lnTo>
                  <a:pt x="997" y="1069137"/>
                </a:lnTo>
                <a:lnTo>
                  <a:pt x="0" y="1116329"/>
                </a:lnTo>
                <a:lnTo>
                  <a:pt x="997" y="1163522"/>
                </a:lnTo>
                <a:lnTo>
                  <a:pt x="3963" y="1210215"/>
                </a:lnTo>
                <a:lnTo>
                  <a:pt x="8858" y="1256370"/>
                </a:lnTo>
                <a:lnTo>
                  <a:pt x="15642" y="1301948"/>
                </a:lnTo>
                <a:lnTo>
                  <a:pt x="24277" y="1346909"/>
                </a:lnTo>
                <a:lnTo>
                  <a:pt x="34722" y="1391217"/>
                </a:lnTo>
                <a:lnTo>
                  <a:pt x="46938" y="1434831"/>
                </a:lnTo>
                <a:lnTo>
                  <a:pt x="60887" y="1477712"/>
                </a:lnTo>
                <a:lnTo>
                  <a:pt x="76527" y="1519824"/>
                </a:lnTo>
                <a:lnTo>
                  <a:pt x="93820" y="1561125"/>
                </a:lnTo>
                <a:lnTo>
                  <a:pt x="112727" y="1601579"/>
                </a:lnTo>
                <a:lnTo>
                  <a:pt x="133207" y="1641145"/>
                </a:lnTo>
                <a:lnTo>
                  <a:pt x="155222" y="1679786"/>
                </a:lnTo>
                <a:lnTo>
                  <a:pt x="178731" y="1717463"/>
                </a:lnTo>
                <a:lnTo>
                  <a:pt x="203697" y="1754136"/>
                </a:lnTo>
                <a:lnTo>
                  <a:pt x="230078" y="1789767"/>
                </a:lnTo>
                <a:lnTo>
                  <a:pt x="257836" y="1824318"/>
                </a:lnTo>
                <a:lnTo>
                  <a:pt x="286930" y="1857750"/>
                </a:lnTo>
                <a:lnTo>
                  <a:pt x="317323" y="1890023"/>
                </a:lnTo>
                <a:lnTo>
                  <a:pt x="348974" y="1921100"/>
                </a:lnTo>
                <a:lnTo>
                  <a:pt x="381843" y="1950941"/>
                </a:lnTo>
                <a:lnTo>
                  <a:pt x="415892" y="1979508"/>
                </a:lnTo>
                <a:lnTo>
                  <a:pt x="451080" y="2006763"/>
                </a:lnTo>
                <a:lnTo>
                  <a:pt x="487369" y="2032665"/>
                </a:lnTo>
                <a:lnTo>
                  <a:pt x="524718" y="2057177"/>
                </a:lnTo>
                <a:lnTo>
                  <a:pt x="563089" y="2080259"/>
                </a:lnTo>
                <a:lnTo>
                  <a:pt x="602442" y="2101874"/>
                </a:lnTo>
                <a:lnTo>
                  <a:pt x="642738" y="2121983"/>
                </a:lnTo>
                <a:lnTo>
                  <a:pt x="683936" y="2140545"/>
                </a:lnTo>
                <a:lnTo>
                  <a:pt x="725998" y="2157524"/>
                </a:lnTo>
                <a:lnTo>
                  <a:pt x="768884" y="2172880"/>
                </a:lnTo>
                <a:lnTo>
                  <a:pt x="812555" y="2186575"/>
                </a:lnTo>
                <a:lnTo>
                  <a:pt x="856970" y="2198569"/>
                </a:lnTo>
                <a:lnTo>
                  <a:pt x="902092" y="2208824"/>
                </a:lnTo>
                <a:lnTo>
                  <a:pt x="947880" y="2217302"/>
                </a:lnTo>
                <a:lnTo>
                  <a:pt x="994294" y="2223963"/>
                </a:lnTo>
                <a:lnTo>
                  <a:pt x="1041296" y="2228768"/>
                </a:lnTo>
                <a:lnTo>
                  <a:pt x="1088845" y="2231680"/>
                </a:lnTo>
                <a:lnTo>
                  <a:pt x="1136904" y="2232659"/>
                </a:lnTo>
                <a:lnTo>
                  <a:pt x="1184962" y="2231680"/>
                </a:lnTo>
                <a:lnTo>
                  <a:pt x="1232511" y="2228768"/>
                </a:lnTo>
                <a:lnTo>
                  <a:pt x="1279513" y="2223963"/>
                </a:lnTo>
                <a:lnTo>
                  <a:pt x="1325927" y="2217302"/>
                </a:lnTo>
                <a:lnTo>
                  <a:pt x="1371715" y="2208824"/>
                </a:lnTo>
                <a:lnTo>
                  <a:pt x="1416837" y="2198569"/>
                </a:lnTo>
                <a:lnTo>
                  <a:pt x="1461252" y="2186575"/>
                </a:lnTo>
                <a:lnTo>
                  <a:pt x="1504923" y="2172880"/>
                </a:lnTo>
                <a:lnTo>
                  <a:pt x="1547809" y="2157524"/>
                </a:lnTo>
                <a:lnTo>
                  <a:pt x="1589871" y="2140545"/>
                </a:lnTo>
                <a:lnTo>
                  <a:pt x="1631069" y="2121983"/>
                </a:lnTo>
                <a:lnTo>
                  <a:pt x="1671365" y="2101874"/>
                </a:lnTo>
                <a:lnTo>
                  <a:pt x="1710718" y="2080260"/>
                </a:lnTo>
                <a:lnTo>
                  <a:pt x="1749089" y="2057177"/>
                </a:lnTo>
                <a:lnTo>
                  <a:pt x="1786438" y="2032665"/>
                </a:lnTo>
                <a:lnTo>
                  <a:pt x="1822727" y="2006763"/>
                </a:lnTo>
                <a:lnTo>
                  <a:pt x="1857915" y="1979508"/>
                </a:lnTo>
                <a:lnTo>
                  <a:pt x="1891964" y="1950941"/>
                </a:lnTo>
                <a:lnTo>
                  <a:pt x="1924833" y="1921100"/>
                </a:lnTo>
                <a:lnTo>
                  <a:pt x="1956484" y="1890023"/>
                </a:lnTo>
                <a:lnTo>
                  <a:pt x="1986877" y="1857750"/>
                </a:lnTo>
                <a:lnTo>
                  <a:pt x="2015971" y="1824318"/>
                </a:lnTo>
                <a:lnTo>
                  <a:pt x="2043729" y="1789767"/>
                </a:lnTo>
                <a:lnTo>
                  <a:pt x="2070110" y="1754136"/>
                </a:lnTo>
                <a:lnTo>
                  <a:pt x="2095076" y="1717463"/>
                </a:lnTo>
                <a:lnTo>
                  <a:pt x="2118585" y="1679786"/>
                </a:lnTo>
                <a:lnTo>
                  <a:pt x="2140600" y="1641145"/>
                </a:lnTo>
                <a:lnTo>
                  <a:pt x="2161080" y="1601579"/>
                </a:lnTo>
                <a:lnTo>
                  <a:pt x="2179987" y="1561125"/>
                </a:lnTo>
                <a:lnTo>
                  <a:pt x="2197280" y="1519824"/>
                </a:lnTo>
                <a:lnTo>
                  <a:pt x="2212920" y="1477712"/>
                </a:lnTo>
                <a:lnTo>
                  <a:pt x="2226869" y="1434831"/>
                </a:lnTo>
                <a:lnTo>
                  <a:pt x="2239085" y="1391217"/>
                </a:lnTo>
                <a:lnTo>
                  <a:pt x="2249530" y="1346909"/>
                </a:lnTo>
                <a:lnTo>
                  <a:pt x="2258165" y="1301948"/>
                </a:lnTo>
                <a:lnTo>
                  <a:pt x="2264949" y="1256370"/>
                </a:lnTo>
                <a:lnTo>
                  <a:pt x="2269844" y="1210215"/>
                </a:lnTo>
                <a:lnTo>
                  <a:pt x="2272810" y="1163522"/>
                </a:lnTo>
                <a:lnTo>
                  <a:pt x="2273808" y="1116329"/>
                </a:lnTo>
                <a:lnTo>
                  <a:pt x="2272810" y="1069137"/>
                </a:lnTo>
                <a:lnTo>
                  <a:pt x="2269844" y="1022444"/>
                </a:lnTo>
                <a:lnTo>
                  <a:pt x="2264949" y="976289"/>
                </a:lnTo>
                <a:lnTo>
                  <a:pt x="2258165" y="930711"/>
                </a:lnTo>
                <a:lnTo>
                  <a:pt x="2249530" y="885750"/>
                </a:lnTo>
                <a:lnTo>
                  <a:pt x="2239085" y="841442"/>
                </a:lnTo>
                <a:lnTo>
                  <a:pt x="2226869" y="797828"/>
                </a:lnTo>
                <a:lnTo>
                  <a:pt x="2212920" y="754947"/>
                </a:lnTo>
                <a:lnTo>
                  <a:pt x="2197280" y="712835"/>
                </a:lnTo>
                <a:lnTo>
                  <a:pt x="2179987" y="671534"/>
                </a:lnTo>
                <a:lnTo>
                  <a:pt x="2161080" y="631080"/>
                </a:lnTo>
                <a:lnTo>
                  <a:pt x="2140600" y="591514"/>
                </a:lnTo>
                <a:lnTo>
                  <a:pt x="2118585" y="552873"/>
                </a:lnTo>
                <a:lnTo>
                  <a:pt x="2095076" y="515196"/>
                </a:lnTo>
                <a:lnTo>
                  <a:pt x="2070110" y="478523"/>
                </a:lnTo>
                <a:lnTo>
                  <a:pt x="2043729" y="442892"/>
                </a:lnTo>
                <a:lnTo>
                  <a:pt x="2015971" y="408341"/>
                </a:lnTo>
                <a:lnTo>
                  <a:pt x="1986877" y="374909"/>
                </a:lnTo>
                <a:lnTo>
                  <a:pt x="1956484" y="342636"/>
                </a:lnTo>
                <a:lnTo>
                  <a:pt x="1924833" y="311559"/>
                </a:lnTo>
                <a:lnTo>
                  <a:pt x="1891964" y="281718"/>
                </a:lnTo>
                <a:lnTo>
                  <a:pt x="1857915" y="253151"/>
                </a:lnTo>
                <a:lnTo>
                  <a:pt x="1822727" y="225896"/>
                </a:lnTo>
                <a:lnTo>
                  <a:pt x="1786438" y="199994"/>
                </a:lnTo>
                <a:lnTo>
                  <a:pt x="1749089" y="175482"/>
                </a:lnTo>
                <a:lnTo>
                  <a:pt x="1710718" y="152399"/>
                </a:lnTo>
                <a:lnTo>
                  <a:pt x="1671365" y="130785"/>
                </a:lnTo>
                <a:lnTo>
                  <a:pt x="1631069" y="110676"/>
                </a:lnTo>
                <a:lnTo>
                  <a:pt x="1589871" y="92114"/>
                </a:lnTo>
                <a:lnTo>
                  <a:pt x="1547809" y="75135"/>
                </a:lnTo>
                <a:lnTo>
                  <a:pt x="1504923" y="59779"/>
                </a:lnTo>
                <a:lnTo>
                  <a:pt x="1461252" y="46084"/>
                </a:lnTo>
                <a:lnTo>
                  <a:pt x="1416837" y="34090"/>
                </a:lnTo>
                <a:lnTo>
                  <a:pt x="1371715" y="23835"/>
                </a:lnTo>
                <a:lnTo>
                  <a:pt x="1325927" y="15357"/>
                </a:lnTo>
                <a:lnTo>
                  <a:pt x="1279513" y="8696"/>
                </a:lnTo>
                <a:lnTo>
                  <a:pt x="1232511" y="3891"/>
                </a:lnTo>
                <a:lnTo>
                  <a:pt x="1184962" y="979"/>
                </a:lnTo>
                <a:lnTo>
                  <a:pt x="113690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1010" rIns="0" bIns="0" rtlCol="0">
            <a:spAutoFit/>
          </a:bodyPr>
          <a:lstStyle/>
          <a:p>
            <a:pPr marL="1492885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Gusül</a:t>
            </a:r>
            <a:endParaRPr sz="4000"/>
          </a:p>
        </p:txBody>
      </p:sp>
      <p:grpSp>
        <p:nvGrpSpPr>
          <p:cNvPr id="9" name="object 9"/>
          <p:cNvGrpSpPr/>
          <p:nvPr/>
        </p:nvGrpSpPr>
        <p:grpSpPr>
          <a:xfrm>
            <a:off x="2051304" y="1880616"/>
            <a:ext cx="876300" cy="701040"/>
            <a:chOff x="2051304" y="1880616"/>
            <a:chExt cx="876300" cy="701040"/>
          </a:xfrm>
        </p:grpSpPr>
        <p:sp>
          <p:nvSpPr>
            <p:cNvPr id="10" name="object 10"/>
            <p:cNvSpPr/>
            <p:nvPr/>
          </p:nvSpPr>
          <p:spPr>
            <a:xfrm>
              <a:off x="2057400" y="1886712"/>
              <a:ext cx="864235" cy="688975"/>
            </a:xfrm>
            <a:custGeom>
              <a:avLst/>
              <a:gdLst/>
              <a:ahLst/>
              <a:cxnLst/>
              <a:rect l="l" t="t" r="r" b="b"/>
              <a:pathLst>
                <a:path w="864235" h="688975">
                  <a:moveTo>
                    <a:pt x="648081" y="0"/>
                  </a:moveTo>
                  <a:lnTo>
                    <a:pt x="432054" y="172212"/>
                  </a:lnTo>
                  <a:lnTo>
                    <a:pt x="216026" y="0"/>
                  </a:lnTo>
                  <a:lnTo>
                    <a:pt x="216026" y="344424"/>
                  </a:lnTo>
                  <a:lnTo>
                    <a:pt x="0" y="344424"/>
                  </a:lnTo>
                  <a:lnTo>
                    <a:pt x="432054" y="688848"/>
                  </a:lnTo>
                  <a:lnTo>
                    <a:pt x="864107" y="344424"/>
                  </a:lnTo>
                  <a:lnTo>
                    <a:pt x="648081" y="344424"/>
                  </a:lnTo>
                  <a:lnTo>
                    <a:pt x="64808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57400" y="1886712"/>
              <a:ext cx="864235" cy="688975"/>
            </a:xfrm>
            <a:custGeom>
              <a:avLst/>
              <a:gdLst/>
              <a:ahLst/>
              <a:cxnLst/>
              <a:rect l="l" t="t" r="r" b="b"/>
              <a:pathLst>
                <a:path w="864235" h="688975">
                  <a:moveTo>
                    <a:pt x="648081" y="0"/>
                  </a:moveTo>
                  <a:lnTo>
                    <a:pt x="648081" y="344424"/>
                  </a:lnTo>
                  <a:lnTo>
                    <a:pt x="864107" y="344424"/>
                  </a:lnTo>
                  <a:lnTo>
                    <a:pt x="432054" y="688848"/>
                  </a:lnTo>
                  <a:lnTo>
                    <a:pt x="0" y="344424"/>
                  </a:lnTo>
                  <a:lnTo>
                    <a:pt x="216026" y="344424"/>
                  </a:lnTo>
                  <a:lnTo>
                    <a:pt x="216026" y="0"/>
                  </a:lnTo>
                  <a:lnTo>
                    <a:pt x="432054" y="172212"/>
                  </a:lnTo>
                  <a:lnTo>
                    <a:pt x="648081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350764" y="0"/>
            <a:ext cx="6841490" cy="6856095"/>
            <a:chOff x="5350764" y="0"/>
            <a:chExt cx="6841490" cy="685609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50764" y="0"/>
              <a:ext cx="6838950" cy="685571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2288" y="0"/>
              <a:ext cx="6839711" cy="4236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4934711"/>
            <a:ext cx="5979160" cy="1815464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80"/>
              </a:spcBef>
            </a:pPr>
            <a:r>
              <a:rPr sz="2800" b="1" spc="-35" dirty="0">
                <a:solidFill>
                  <a:srgbClr val="00AF50"/>
                </a:solidFill>
                <a:latin typeface="Carlito"/>
                <a:cs typeface="Carlito"/>
              </a:rPr>
              <a:t>Teyemmümün</a:t>
            </a:r>
            <a:r>
              <a:rPr sz="2800" b="1" spc="-65" dirty="0">
                <a:solidFill>
                  <a:srgbClr val="00AF50"/>
                </a:solidFill>
                <a:latin typeface="Carlito"/>
                <a:cs typeface="Carlito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Carlito"/>
                <a:cs typeface="Carlito"/>
              </a:rPr>
              <a:t>Farzları</a:t>
            </a:r>
            <a:endParaRPr sz="2800">
              <a:latin typeface="Carlito"/>
              <a:cs typeface="Carlito"/>
            </a:endParaRPr>
          </a:p>
          <a:p>
            <a:pPr marL="433705" indent="-342900">
              <a:lnSpc>
                <a:spcPct val="100000"/>
              </a:lnSpc>
              <a:buAutoNum type="arabicPeriod"/>
              <a:tabLst>
                <a:tab pos="433705" algn="l"/>
              </a:tabLst>
            </a:pP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Niyet</a:t>
            </a:r>
            <a:r>
              <a:rPr sz="28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etmek</a:t>
            </a:r>
            <a:endParaRPr sz="2800">
              <a:latin typeface="Carlito"/>
              <a:cs typeface="Carlito"/>
            </a:endParaRPr>
          </a:p>
          <a:p>
            <a:pPr marL="434340" marR="347345" indent="-342900">
              <a:lnSpc>
                <a:spcPct val="100000"/>
              </a:lnSpc>
              <a:buAutoNum type="arabicPeriod"/>
              <a:tabLst>
                <a:tab pos="434340" algn="l"/>
              </a:tabLst>
            </a:pP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Elleri</a:t>
            </a:r>
            <a:r>
              <a:rPr sz="28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toprağa</a:t>
            </a:r>
            <a:r>
              <a:rPr sz="28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sürerek</a:t>
            </a:r>
            <a:r>
              <a:rPr sz="2800" spc="-5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yüzü</a:t>
            </a:r>
            <a:r>
              <a:rPr sz="28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28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kolları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mesh</a:t>
            </a:r>
            <a:r>
              <a:rPr sz="28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etmek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00" y="2950464"/>
            <a:ext cx="5979160" cy="1815464"/>
          </a:xfrm>
          <a:prstGeom prst="rect">
            <a:avLst/>
          </a:prstGeom>
          <a:ln w="9144">
            <a:solidFill>
              <a:srgbClr val="00AF5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90805" marR="128905">
              <a:lnSpc>
                <a:spcPct val="100000"/>
              </a:lnSpc>
              <a:spcBef>
                <a:spcPts val="175"/>
              </a:spcBef>
            </a:pP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Suyun</a:t>
            </a:r>
            <a:r>
              <a:rPr sz="28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bulunmadığı</a:t>
            </a:r>
            <a:r>
              <a:rPr sz="28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veya</a:t>
            </a:r>
            <a:r>
              <a:rPr sz="28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kullanılamadığı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durumlarda,</a:t>
            </a:r>
            <a:r>
              <a:rPr sz="28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temiz</a:t>
            </a:r>
            <a:r>
              <a:rPr sz="2800" spc="-12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toprak</a:t>
            </a:r>
            <a:r>
              <a:rPr sz="2800" spc="-1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veya</a:t>
            </a:r>
            <a:r>
              <a:rPr sz="2800" spc="-12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toprak</a:t>
            </a:r>
            <a:endParaRPr sz="2800">
              <a:latin typeface="Carlito"/>
              <a:cs typeface="Carlito"/>
            </a:endParaRPr>
          </a:p>
          <a:p>
            <a:pPr marL="90805" marR="461009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cinsinden</a:t>
            </a:r>
            <a:r>
              <a:rPr sz="28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bir</a:t>
            </a:r>
            <a:r>
              <a:rPr sz="28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maddeye</a:t>
            </a:r>
            <a:r>
              <a:rPr sz="28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eller</a:t>
            </a:r>
            <a:r>
              <a:rPr sz="28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sürülerek </a:t>
            </a:r>
            <a:r>
              <a:rPr sz="2800" dirty="0">
                <a:solidFill>
                  <a:srgbClr val="231F20"/>
                </a:solidFill>
                <a:latin typeface="Carlito"/>
                <a:cs typeface="Carlito"/>
              </a:rPr>
              <a:t>alınan</a:t>
            </a:r>
            <a:r>
              <a:rPr sz="28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abdeste</a:t>
            </a:r>
            <a:r>
              <a:rPr sz="28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800" spc="-10" dirty="0">
                <a:solidFill>
                  <a:srgbClr val="231F20"/>
                </a:solidFill>
                <a:latin typeface="Carlito"/>
                <a:cs typeface="Carlito"/>
              </a:rPr>
              <a:t>denir.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81961" y="125729"/>
            <a:ext cx="2438400" cy="2385060"/>
          </a:xfrm>
          <a:custGeom>
            <a:avLst/>
            <a:gdLst/>
            <a:ahLst/>
            <a:cxnLst/>
            <a:rect l="l" t="t" r="r" b="b"/>
            <a:pathLst>
              <a:path w="2438400" h="2385060">
                <a:moveTo>
                  <a:pt x="1219200" y="0"/>
                </a:moveTo>
                <a:lnTo>
                  <a:pt x="1170163" y="946"/>
                </a:lnTo>
                <a:lnTo>
                  <a:pt x="1121619" y="3763"/>
                </a:lnTo>
                <a:lnTo>
                  <a:pt x="1073602" y="8415"/>
                </a:lnTo>
                <a:lnTo>
                  <a:pt x="1026150" y="14865"/>
                </a:lnTo>
                <a:lnTo>
                  <a:pt x="979298" y="23078"/>
                </a:lnTo>
                <a:lnTo>
                  <a:pt x="933084" y="33019"/>
                </a:lnTo>
                <a:lnTo>
                  <a:pt x="887543" y="44652"/>
                </a:lnTo>
                <a:lnTo>
                  <a:pt x="842712" y="57941"/>
                </a:lnTo>
                <a:lnTo>
                  <a:pt x="798628" y="72851"/>
                </a:lnTo>
                <a:lnTo>
                  <a:pt x="755327" y="89346"/>
                </a:lnTo>
                <a:lnTo>
                  <a:pt x="712845" y="107391"/>
                </a:lnTo>
                <a:lnTo>
                  <a:pt x="671219" y="126949"/>
                </a:lnTo>
                <a:lnTo>
                  <a:pt x="630485" y="147986"/>
                </a:lnTo>
                <a:lnTo>
                  <a:pt x="590679" y="170465"/>
                </a:lnTo>
                <a:lnTo>
                  <a:pt x="551838" y="194351"/>
                </a:lnTo>
                <a:lnTo>
                  <a:pt x="513999" y="219608"/>
                </a:lnTo>
                <a:lnTo>
                  <a:pt x="477198" y="246201"/>
                </a:lnTo>
                <a:lnTo>
                  <a:pt x="441471" y="274094"/>
                </a:lnTo>
                <a:lnTo>
                  <a:pt x="406854" y="303252"/>
                </a:lnTo>
                <a:lnTo>
                  <a:pt x="373385" y="333638"/>
                </a:lnTo>
                <a:lnTo>
                  <a:pt x="341099" y="365218"/>
                </a:lnTo>
                <a:lnTo>
                  <a:pt x="310033" y="397955"/>
                </a:lnTo>
                <a:lnTo>
                  <a:pt x="280223" y="431815"/>
                </a:lnTo>
                <a:lnTo>
                  <a:pt x="251706" y="466760"/>
                </a:lnTo>
                <a:lnTo>
                  <a:pt x="224519" y="502757"/>
                </a:lnTo>
                <a:lnTo>
                  <a:pt x="198697" y="539768"/>
                </a:lnTo>
                <a:lnTo>
                  <a:pt x="174276" y="577759"/>
                </a:lnTo>
                <a:lnTo>
                  <a:pt x="151295" y="616694"/>
                </a:lnTo>
                <a:lnTo>
                  <a:pt x="129788" y="656537"/>
                </a:lnTo>
                <a:lnTo>
                  <a:pt x="109792" y="697253"/>
                </a:lnTo>
                <a:lnTo>
                  <a:pt x="91344" y="738805"/>
                </a:lnTo>
                <a:lnTo>
                  <a:pt x="74480" y="781159"/>
                </a:lnTo>
                <a:lnTo>
                  <a:pt x="59237" y="824279"/>
                </a:lnTo>
                <a:lnTo>
                  <a:pt x="45651" y="868129"/>
                </a:lnTo>
                <a:lnTo>
                  <a:pt x="33758" y="912673"/>
                </a:lnTo>
                <a:lnTo>
                  <a:pt x="23594" y="957877"/>
                </a:lnTo>
                <a:lnTo>
                  <a:pt x="15197" y="1003703"/>
                </a:lnTo>
                <a:lnTo>
                  <a:pt x="8603" y="1050117"/>
                </a:lnTo>
                <a:lnTo>
                  <a:pt x="3848" y="1097084"/>
                </a:lnTo>
                <a:lnTo>
                  <a:pt x="968" y="1144566"/>
                </a:lnTo>
                <a:lnTo>
                  <a:pt x="0" y="1192530"/>
                </a:lnTo>
                <a:lnTo>
                  <a:pt x="968" y="1240493"/>
                </a:lnTo>
                <a:lnTo>
                  <a:pt x="3848" y="1287975"/>
                </a:lnTo>
                <a:lnTo>
                  <a:pt x="8603" y="1334942"/>
                </a:lnTo>
                <a:lnTo>
                  <a:pt x="15197" y="1381356"/>
                </a:lnTo>
                <a:lnTo>
                  <a:pt x="23594" y="1427182"/>
                </a:lnTo>
                <a:lnTo>
                  <a:pt x="33758" y="1472386"/>
                </a:lnTo>
                <a:lnTo>
                  <a:pt x="45651" y="1516930"/>
                </a:lnTo>
                <a:lnTo>
                  <a:pt x="59237" y="1560780"/>
                </a:lnTo>
                <a:lnTo>
                  <a:pt x="74480" y="1603900"/>
                </a:lnTo>
                <a:lnTo>
                  <a:pt x="91344" y="1646254"/>
                </a:lnTo>
                <a:lnTo>
                  <a:pt x="109792" y="1687806"/>
                </a:lnTo>
                <a:lnTo>
                  <a:pt x="129788" y="1728522"/>
                </a:lnTo>
                <a:lnTo>
                  <a:pt x="151295" y="1768365"/>
                </a:lnTo>
                <a:lnTo>
                  <a:pt x="174276" y="1807300"/>
                </a:lnTo>
                <a:lnTo>
                  <a:pt x="198697" y="1845291"/>
                </a:lnTo>
                <a:lnTo>
                  <a:pt x="224519" y="1882302"/>
                </a:lnTo>
                <a:lnTo>
                  <a:pt x="251706" y="1918299"/>
                </a:lnTo>
                <a:lnTo>
                  <a:pt x="280223" y="1953244"/>
                </a:lnTo>
                <a:lnTo>
                  <a:pt x="310033" y="1987104"/>
                </a:lnTo>
                <a:lnTo>
                  <a:pt x="341099" y="2019841"/>
                </a:lnTo>
                <a:lnTo>
                  <a:pt x="373385" y="2051421"/>
                </a:lnTo>
                <a:lnTo>
                  <a:pt x="406854" y="2081807"/>
                </a:lnTo>
                <a:lnTo>
                  <a:pt x="441471" y="2110965"/>
                </a:lnTo>
                <a:lnTo>
                  <a:pt x="477198" y="2138858"/>
                </a:lnTo>
                <a:lnTo>
                  <a:pt x="513999" y="2165451"/>
                </a:lnTo>
                <a:lnTo>
                  <a:pt x="551838" y="2190708"/>
                </a:lnTo>
                <a:lnTo>
                  <a:pt x="590679" y="2214594"/>
                </a:lnTo>
                <a:lnTo>
                  <a:pt x="630485" y="2237073"/>
                </a:lnTo>
                <a:lnTo>
                  <a:pt x="671219" y="2258110"/>
                </a:lnTo>
                <a:lnTo>
                  <a:pt x="712845" y="2277668"/>
                </a:lnTo>
                <a:lnTo>
                  <a:pt x="755327" y="2295713"/>
                </a:lnTo>
                <a:lnTo>
                  <a:pt x="798628" y="2312208"/>
                </a:lnTo>
                <a:lnTo>
                  <a:pt x="842712" y="2327118"/>
                </a:lnTo>
                <a:lnTo>
                  <a:pt x="887543" y="2340407"/>
                </a:lnTo>
                <a:lnTo>
                  <a:pt x="933084" y="2352040"/>
                </a:lnTo>
                <a:lnTo>
                  <a:pt x="979298" y="2361981"/>
                </a:lnTo>
                <a:lnTo>
                  <a:pt x="1026150" y="2370194"/>
                </a:lnTo>
                <a:lnTo>
                  <a:pt x="1073602" y="2376644"/>
                </a:lnTo>
                <a:lnTo>
                  <a:pt x="1121619" y="2381296"/>
                </a:lnTo>
                <a:lnTo>
                  <a:pt x="1170163" y="2384113"/>
                </a:lnTo>
                <a:lnTo>
                  <a:pt x="1219200" y="2385060"/>
                </a:lnTo>
                <a:lnTo>
                  <a:pt x="1268236" y="2384113"/>
                </a:lnTo>
                <a:lnTo>
                  <a:pt x="1316780" y="2381296"/>
                </a:lnTo>
                <a:lnTo>
                  <a:pt x="1364797" y="2376644"/>
                </a:lnTo>
                <a:lnTo>
                  <a:pt x="1412249" y="2370194"/>
                </a:lnTo>
                <a:lnTo>
                  <a:pt x="1459101" y="2361981"/>
                </a:lnTo>
                <a:lnTo>
                  <a:pt x="1505315" y="2352040"/>
                </a:lnTo>
                <a:lnTo>
                  <a:pt x="1550856" y="2340407"/>
                </a:lnTo>
                <a:lnTo>
                  <a:pt x="1595687" y="2327118"/>
                </a:lnTo>
                <a:lnTo>
                  <a:pt x="1639771" y="2312208"/>
                </a:lnTo>
                <a:lnTo>
                  <a:pt x="1683072" y="2295713"/>
                </a:lnTo>
                <a:lnTo>
                  <a:pt x="1725554" y="2277668"/>
                </a:lnTo>
                <a:lnTo>
                  <a:pt x="1767180" y="2258110"/>
                </a:lnTo>
                <a:lnTo>
                  <a:pt x="1807914" y="2237073"/>
                </a:lnTo>
                <a:lnTo>
                  <a:pt x="1847720" y="2214594"/>
                </a:lnTo>
                <a:lnTo>
                  <a:pt x="1886561" y="2190708"/>
                </a:lnTo>
                <a:lnTo>
                  <a:pt x="1924400" y="2165451"/>
                </a:lnTo>
                <a:lnTo>
                  <a:pt x="1961201" y="2138858"/>
                </a:lnTo>
                <a:lnTo>
                  <a:pt x="1996928" y="2110965"/>
                </a:lnTo>
                <a:lnTo>
                  <a:pt x="2031545" y="2081807"/>
                </a:lnTo>
                <a:lnTo>
                  <a:pt x="2065014" y="2051421"/>
                </a:lnTo>
                <a:lnTo>
                  <a:pt x="2097300" y="2019841"/>
                </a:lnTo>
                <a:lnTo>
                  <a:pt x="2128366" y="1987104"/>
                </a:lnTo>
                <a:lnTo>
                  <a:pt x="2158176" y="1953244"/>
                </a:lnTo>
                <a:lnTo>
                  <a:pt x="2186693" y="1918299"/>
                </a:lnTo>
                <a:lnTo>
                  <a:pt x="2213880" y="1882302"/>
                </a:lnTo>
                <a:lnTo>
                  <a:pt x="2239702" y="1845291"/>
                </a:lnTo>
                <a:lnTo>
                  <a:pt x="2264123" y="1807300"/>
                </a:lnTo>
                <a:lnTo>
                  <a:pt x="2287104" y="1768365"/>
                </a:lnTo>
                <a:lnTo>
                  <a:pt x="2308611" y="1728522"/>
                </a:lnTo>
                <a:lnTo>
                  <a:pt x="2328607" y="1687806"/>
                </a:lnTo>
                <a:lnTo>
                  <a:pt x="2347055" y="1646254"/>
                </a:lnTo>
                <a:lnTo>
                  <a:pt x="2363919" y="1603900"/>
                </a:lnTo>
                <a:lnTo>
                  <a:pt x="2379162" y="1560780"/>
                </a:lnTo>
                <a:lnTo>
                  <a:pt x="2392748" y="1516930"/>
                </a:lnTo>
                <a:lnTo>
                  <a:pt x="2404641" y="1472386"/>
                </a:lnTo>
                <a:lnTo>
                  <a:pt x="2414805" y="1427182"/>
                </a:lnTo>
                <a:lnTo>
                  <a:pt x="2423202" y="1381356"/>
                </a:lnTo>
                <a:lnTo>
                  <a:pt x="2429796" y="1334942"/>
                </a:lnTo>
                <a:lnTo>
                  <a:pt x="2434551" y="1287975"/>
                </a:lnTo>
                <a:lnTo>
                  <a:pt x="2437431" y="1240493"/>
                </a:lnTo>
                <a:lnTo>
                  <a:pt x="2438400" y="1192530"/>
                </a:lnTo>
                <a:lnTo>
                  <a:pt x="2437431" y="1144566"/>
                </a:lnTo>
                <a:lnTo>
                  <a:pt x="2434551" y="1097084"/>
                </a:lnTo>
                <a:lnTo>
                  <a:pt x="2429796" y="1050117"/>
                </a:lnTo>
                <a:lnTo>
                  <a:pt x="2423202" y="1003703"/>
                </a:lnTo>
                <a:lnTo>
                  <a:pt x="2414805" y="957877"/>
                </a:lnTo>
                <a:lnTo>
                  <a:pt x="2404641" y="912673"/>
                </a:lnTo>
                <a:lnTo>
                  <a:pt x="2392748" y="868129"/>
                </a:lnTo>
                <a:lnTo>
                  <a:pt x="2379162" y="824279"/>
                </a:lnTo>
                <a:lnTo>
                  <a:pt x="2363919" y="781159"/>
                </a:lnTo>
                <a:lnTo>
                  <a:pt x="2347055" y="738805"/>
                </a:lnTo>
                <a:lnTo>
                  <a:pt x="2328607" y="697253"/>
                </a:lnTo>
                <a:lnTo>
                  <a:pt x="2308611" y="656537"/>
                </a:lnTo>
                <a:lnTo>
                  <a:pt x="2287104" y="616694"/>
                </a:lnTo>
                <a:lnTo>
                  <a:pt x="2264123" y="577759"/>
                </a:lnTo>
                <a:lnTo>
                  <a:pt x="2239702" y="539768"/>
                </a:lnTo>
                <a:lnTo>
                  <a:pt x="2213880" y="502757"/>
                </a:lnTo>
                <a:lnTo>
                  <a:pt x="2186693" y="466760"/>
                </a:lnTo>
                <a:lnTo>
                  <a:pt x="2158176" y="431815"/>
                </a:lnTo>
                <a:lnTo>
                  <a:pt x="2128366" y="397955"/>
                </a:lnTo>
                <a:lnTo>
                  <a:pt x="2097300" y="365218"/>
                </a:lnTo>
                <a:lnTo>
                  <a:pt x="2065014" y="333638"/>
                </a:lnTo>
                <a:lnTo>
                  <a:pt x="2031545" y="303252"/>
                </a:lnTo>
                <a:lnTo>
                  <a:pt x="1996928" y="274094"/>
                </a:lnTo>
                <a:lnTo>
                  <a:pt x="1961201" y="246201"/>
                </a:lnTo>
                <a:lnTo>
                  <a:pt x="1924400" y="219608"/>
                </a:lnTo>
                <a:lnTo>
                  <a:pt x="1886561" y="194351"/>
                </a:lnTo>
                <a:lnTo>
                  <a:pt x="1847720" y="170465"/>
                </a:lnTo>
                <a:lnTo>
                  <a:pt x="1807914" y="147986"/>
                </a:lnTo>
                <a:lnTo>
                  <a:pt x="1767180" y="126949"/>
                </a:lnTo>
                <a:lnTo>
                  <a:pt x="1725554" y="107391"/>
                </a:lnTo>
                <a:lnTo>
                  <a:pt x="1683072" y="89346"/>
                </a:lnTo>
                <a:lnTo>
                  <a:pt x="1639771" y="72851"/>
                </a:lnTo>
                <a:lnTo>
                  <a:pt x="1595687" y="57941"/>
                </a:lnTo>
                <a:lnTo>
                  <a:pt x="1550856" y="44652"/>
                </a:lnTo>
                <a:lnTo>
                  <a:pt x="1505315" y="33019"/>
                </a:lnTo>
                <a:lnTo>
                  <a:pt x="1459101" y="23078"/>
                </a:lnTo>
                <a:lnTo>
                  <a:pt x="1412249" y="14865"/>
                </a:lnTo>
                <a:lnTo>
                  <a:pt x="1364797" y="8415"/>
                </a:lnTo>
                <a:lnTo>
                  <a:pt x="1316780" y="3763"/>
                </a:lnTo>
                <a:lnTo>
                  <a:pt x="1268236" y="946"/>
                </a:lnTo>
                <a:lnTo>
                  <a:pt x="12192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1464" rIns="0" bIns="0" rtlCol="0">
            <a:spAutoFit/>
          </a:bodyPr>
          <a:lstStyle/>
          <a:p>
            <a:pPr marL="18415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Teyemmüm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593848" y="1816607"/>
            <a:ext cx="1213485" cy="1018540"/>
            <a:chOff x="2593848" y="1816607"/>
            <a:chExt cx="1213485" cy="1018540"/>
          </a:xfrm>
        </p:grpSpPr>
        <p:sp>
          <p:nvSpPr>
            <p:cNvPr id="7" name="object 7"/>
            <p:cNvSpPr/>
            <p:nvPr/>
          </p:nvSpPr>
          <p:spPr>
            <a:xfrm>
              <a:off x="2599944" y="1822703"/>
              <a:ext cx="1201420" cy="1005840"/>
            </a:xfrm>
            <a:custGeom>
              <a:avLst/>
              <a:gdLst/>
              <a:ahLst/>
              <a:cxnLst/>
              <a:rect l="l" t="t" r="r" b="b"/>
              <a:pathLst>
                <a:path w="1201420" h="1005839">
                  <a:moveTo>
                    <a:pt x="900683" y="0"/>
                  </a:moveTo>
                  <a:lnTo>
                    <a:pt x="600456" y="251460"/>
                  </a:lnTo>
                  <a:lnTo>
                    <a:pt x="300228" y="0"/>
                  </a:lnTo>
                  <a:lnTo>
                    <a:pt x="300228" y="502920"/>
                  </a:lnTo>
                  <a:lnTo>
                    <a:pt x="0" y="502920"/>
                  </a:lnTo>
                  <a:lnTo>
                    <a:pt x="600456" y="1005840"/>
                  </a:lnTo>
                  <a:lnTo>
                    <a:pt x="1200911" y="502920"/>
                  </a:lnTo>
                  <a:lnTo>
                    <a:pt x="900683" y="502920"/>
                  </a:lnTo>
                  <a:lnTo>
                    <a:pt x="900683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99944" y="1822703"/>
              <a:ext cx="1201420" cy="1005840"/>
            </a:xfrm>
            <a:custGeom>
              <a:avLst/>
              <a:gdLst/>
              <a:ahLst/>
              <a:cxnLst/>
              <a:rect l="l" t="t" r="r" b="b"/>
              <a:pathLst>
                <a:path w="1201420" h="1005839">
                  <a:moveTo>
                    <a:pt x="900683" y="0"/>
                  </a:moveTo>
                  <a:lnTo>
                    <a:pt x="900683" y="502920"/>
                  </a:lnTo>
                  <a:lnTo>
                    <a:pt x="1200911" y="502920"/>
                  </a:lnTo>
                  <a:lnTo>
                    <a:pt x="600456" y="1005840"/>
                  </a:lnTo>
                  <a:lnTo>
                    <a:pt x="0" y="502920"/>
                  </a:lnTo>
                  <a:lnTo>
                    <a:pt x="300228" y="502920"/>
                  </a:lnTo>
                  <a:lnTo>
                    <a:pt x="300228" y="0"/>
                  </a:lnTo>
                  <a:lnTo>
                    <a:pt x="600456" y="251460"/>
                  </a:lnTo>
                  <a:lnTo>
                    <a:pt x="900683" y="0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81800" y="88390"/>
            <a:ext cx="5338572" cy="66614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62" y="45868"/>
            <a:ext cx="11952231" cy="8685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47028" y="99440"/>
            <a:ext cx="6004560" cy="639919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639"/>
              </a:lnSpc>
              <a:spcBef>
                <a:spcPts val="190"/>
              </a:spcBef>
            </a:pP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Namazın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hazırlık</a:t>
            </a:r>
            <a:r>
              <a:rPr sz="14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şartlarını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tamamladıktan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sonra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1400" b="1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esnasında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uyulması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gereken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bazı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farzlar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vardır.</a:t>
            </a:r>
            <a:r>
              <a:rPr sz="14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Bunlara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namazın</a:t>
            </a:r>
            <a:r>
              <a:rPr sz="1400" b="1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kılınış</a:t>
            </a:r>
            <a:r>
              <a:rPr sz="1400" b="1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231F20"/>
                </a:solidFill>
                <a:latin typeface="Arial"/>
                <a:cs typeface="Arial"/>
              </a:rPr>
              <a:t>şartları</a:t>
            </a:r>
            <a:r>
              <a:rPr sz="1400" b="1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Arial"/>
                <a:cs typeface="Arial"/>
              </a:rPr>
              <a:t>denir.</a:t>
            </a:r>
            <a:endParaRPr sz="1400" b="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784" y="1405923"/>
            <a:ext cx="3183193" cy="16475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0328" y="4950083"/>
            <a:ext cx="3141684" cy="16392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12610" y="3182193"/>
            <a:ext cx="3174590" cy="16392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00" y="1414353"/>
            <a:ext cx="3183193" cy="16392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4620" y="4889787"/>
            <a:ext cx="3165987" cy="164754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209" y="3150173"/>
            <a:ext cx="3174590" cy="164904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409188" y="1205483"/>
            <a:ext cx="1239520" cy="3554095"/>
            <a:chOff x="3409188" y="1205483"/>
            <a:chExt cx="1239520" cy="355409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33572" y="1205483"/>
              <a:ext cx="1214627" cy="18440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09188" y="3029711"/>
              <a:ext cx="1239012" cy="172973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239000" y="1208532"/>
            <a:ext cx="1295400" cy="3461385"/>
            <a:chOff x="7239000" y="1208532"/>
            <a:chExt cx="1295400" cy="346138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39000" y="1208532"/>
              <a:ext cx="1295400" cy="19263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39000" y="3057144"/>
              <a:ext cx="1295400" cy="1612391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77767" y="4805171"/>
            <a:ext cx="1170432" cy="178460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254240" y="4805171"/>
            <a:ext cx="1205483" cy="17922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2359" y="3989959"/>
            <a:ext cx="2907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419100" algn="l"/>
                <a:tab pos="1233170" algn="l"/>
                <a:tab pos="2385695" algn="l"/>
              </a:tabLst>
            </a:pP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3.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20" dirty="0">
                <a:solidFill>
                  <a:srgbClr val="006FC0"/>
                </a:solidFill>
                <a:latin typeface="Arial"/>
                <a:cs typeface="Arial"/>
              </a:rPr>
              <a:t>Rükû: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Kıyamdan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sonra </a:t>
            </a:r>
            <a:r>
              <a:rPr sz="1600" dirty="0">
                <a:latin typeface="Arial"/>
                <a:cs typeface="Arial"/>
              </a:rPr>
              <a:t>“Allahüekber”</a:t>
            </a:r>
            <a:r>
              <a:rPr sz="1600" spc="4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denilerek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rükûya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2359" y="4477639"/>
            <a:ext cx="18465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666115" algn="l"/>
                <a:tab pos="1062355" algn="l"/>
                <a:tab pos="1324610" algn="l"/>
                <a:tab pos="1458595" algn="l"/>
              </a:tabLst>
            </a:pPr>
            <a:r>
              <a:rPr sz="1600" spc="-10" dirty="0">
                <a:latin typeface="Arial"/>
                <a:cs typeface="Arial"/>
              </a:rPr>
              <a:t>gidilir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ve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üç</a:t>
            </a:r>
            <a:r>
              <a:rPr sz="1600" dirty="0">
                <a:latin typeface="Arial"/>
                <a:cs typeface="Arial"/>
              </a:rPr>
              <a:t>		</a:t>
            </a:r>
            <a:r>
              <a:rPr sz="1600" spc="-20" dirty="0">
                <a:latin typeface="Arial"/>
                <a:cs typeface="Arial"/>
              </a:rPr>
              <a:t>kez, </a:t>
            </a:r>
            <a:r>
              <a:rPr sz="1600" spc="-10" dirty="0">
                <a:latin typeface="Arial"/>
                <a:cs typeface="Arial"/>
              </a:rPr>
              <a:t>Rabbiye’l-azîm” “Semiallahü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limen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9360" y="5209413"/>
            <a:ext cx="7600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rükûdan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37664" y="4477639"/>
            <a:ext cx="100330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“Sübhane</a:t>
            </a:r>
            <a:endParaRPr sz="1600">
              <a:latin typeface="Arial"/>
              <a:cs typeface="Arial"/>
            </a:endParaRPr>
          </a:p>
          <a:p>
            <a:pPr marL="12700" marR="5080" indent="480059" algn="r">
              <a:lnSpc>
                <a:spcPct val="100000"/>
              </a:lnSpc>
              <a:tabLst>
                <a:tab pos="774065" algn="l"/>
              </a:tabLst>
            </a:pPr>
            <a:r>
              <a:rPr sz="1600" spc="-20" dirty="0">
                <a:latin typeface="Arial"/>
                <a:cs typeface="Arial"/>
              </a:rPr>
              <a:t>denir. </a:t>
            </a:r>
            <a:r>
              <a:rPr sz="1600" spc="-10" dirty="0">
                <a:latin typeface="Arial"/>
                <a:cs typeface="Arial"/>
              </a:rPr>
              <a:t>hamideh” kalkılır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ve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2359" y="5209413"/>
            <a:ext cx="1019810" cy="12382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05"/>
              </a:spcBef>
            </a:pPr>
            <a:r>
              <a:rPr sz="1600" spc="-10" dirty="0">
                <a:latin typeface="Arial"/>
                <a:cs typeface="Arial"/>
              </a:rPr>
              <a:t>denilerek ayakta, “Rabbenâ lekelhamd” denir.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7078" y="3995673"/>
            <a:ext cx="27139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4.</a:t>
            </a:r>
            <a:r>
              <a:rPr sz="1600" b="1" spc="285" dirty="0">
                <a:solidFill>
                  <a:srgbClr val="006FC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Secde:</a:t>
            </a:r>
            <a:r>
              <a:rPr sz="1600" b="1" spc="290" dirty="0">
                <a:solidFill>
                  <a:srgbClr val="006FC0"/>
                </a:solidFill>
                <a:latin typeface="Arial"/>
                <a:cs typeface="Arial"/>
              </a:rPr>
              <a:t>   </a:t>
            </a:r>
            <a:r>
              <a:rPr sz="1600" spc="-10" dirty="0">
                <a:latin typeface="Arial"/>
                <a:cs typeface="Arial"/>
              </a:rPr>
              <a:t>“Allahüekber” </a:t>
            </a:r>
            <a:r>
              <a:rPr sz="1600" dirty="0">
                <a:latin typeface="Arial"/>
                <a:cs typeface="Arial"/>
              </a:rPr>
              <a:t>secdeye</a:t>
            </a:r>
            <a:r>
              <a:rPr sz="1600" spc="225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varılır.</a:t>
            </a:r>
            <a:r>
              <a:rPr sz="1600" spc="225" dirty="0">
                <a:latin typeface="Arial"/>
                <a:cs typeface="Arial"/>
              </a:rPr>
              <a:t>   </a:t>
            </a:r>
            <a:r>
              <a:rPr sz="1600" spc="-10" dirty="0">
                <a:latin typeface="Arial"/>
                <a:cs typeface="Arial"/>
              </a:rPr>
              <a:t>Secdede </a:t>
            </a:r>
            <a:r>
              <a:rPr sz="1600" dirty="0">
                <a:latin typeface="Arial"/>
                <a:cs typeface="Arial"/>
              </a:rPr>
              <a:t>“Sübhâne</a:t>
            </a:r>
            <a:r>
              <a:rPr sz="1600" spc="385" dirty="0">
                <a:latin typeface="Arial"/>
                <a:cs typeface="Arial"/>
              </a:rPr>
              <a:t>     </a:t>
            </a:r>
            <a:r>
              <a:rPr sz="1600" spc="-10" dirty="0">
                <a:latin typeface="Arial"/>
                <a:cs typeface="Arial"/>
              </a:rPr>
              <a:t>Rabbiye’l-</a:t>
            </a:r>
            <a:r>
              <a:rPr sz="1600" spc="-20" dirty="0">
                <a:latin typeface="Arial"/>
                <a:cs typeface="Arial"/>
              </a:rPr>
              <a:t>a’lâ”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92645" y="3995673"/>
            <a:ext cx="84963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5080" indent="-26034" algn="r">
              <a:lnSpc>
                <a:spcPct val="100000"/>
              </a:lnSpc>
              <a:spcBef>
                <a:spcPts val="95"/>
              </a:spcBef>
              <a:tabLst>
                <a:tab pos="518159" algn="l"/>
              </a:tabLst>
            </a:pPr>
            <a:r>
              <a:rPr sz="1600" spc="-10" dirty="0">
                <a:latin typeface="Arial"/>
                <a:cs typeface="Arial"/>
              </a:rPr>
              <a:t>denilerek </a:t>
            </a:r>
            <a:r>
              <a:rPr sz="1600" spc="-25" dirty="0">
                <a:latin typeface="Arial"/>
                <a:cs typeface="Arial"/>
              </a:rPr>
              <a:t>üç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5" dirty="0">
                <a:latin typeface="Arial"/>
                <a:cs typeface="Arial"/>
              </a:rPr>
              <a:t>kez </a:t>
            </a:r>
            <a:r>
              <a:rPr sz="1600" spc="-10" dirty="0">
                <a:latin typeface="Arial"/>
                <a:cs typeface="Arial"/>
              </a:rPr>
              <a:t>denir.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07078" y="4727575"/>
            <a:ext cx="3734435" cy="750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20"/>
              </a:spcBef>
            </a:pPr>
            <a:r>
              <a:rPr sz="1600" dirty="0">
                <a:latin typeface="Arial"/>
                <a:cs typeface="Arial"/>
              </a:rPr>
              <a:t>“Allahüekber”</a:t>
            </a:r>
            <a:r>
              <a:rPr sz="1600" spc="4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denilerek</a:t>
            </a:r>
            <a:r>
              <a:rPr sz="1600" spc="45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oturulur.</a:t>
            </a:r>
            <a:r>
              <a:rPr sz="1600" spc="46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Tekrar </a:t>
            </a:r>
            <a:r>
              <a:rPr sz="1600" dirty="0">
                <a:latin typeface="Arial"/>
                <a:cs typeface="Arial"/>
              </a:rPr>
              <a:t>“Allahüekber”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denilerek</a:t>
            </a:r>
            <a:r>
              <a:rPr sz="1600" spc="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secdeye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gidilir. </a:t>
            </a:r>
            <a:r>
              <a:rPr sz="1600" dirty="0">
                <a:latin typeface="Arial"/>
                <a:cs typeface="Arial"/>
              </a:rPr>
              <a:t>İkinci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secdede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yine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üç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defa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“Sübhâne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4112" y="2263139"/>
            <a:ext cx="11478895" cy="4512945"/>
            <a:chOff x="134112" y="2263139"/>
            <a:chExt cx="11478895" cy="451294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12" y="2311907"/>
              <a:ext cx="3247643" cy="12451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70120" y="2263139"/>
              <a:ext cx="1613915" cy="12938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808" y="5550407"/>
              <a:ext cx="1475231" cy="11612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5623" y="5615939"/>
              <a:ext cx="1475231" cy="115976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19159" y="2945891"/>
              <a:ext cx="3093720" cy="122224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317747" y="-1523"/>
            <a:ext cx="5442585" cy="46228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2920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29"/>
              </a:spcBef>
            </a:pPr>
            <a:r>
              <a:rPr sz="2400" dirty="0">
                <a:latin typeface="Arial"/>
                <a:cs typeface="Arial"/>
              </a:rPr>
              <a:t>İKİ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REKATLI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BİR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NAMAZIN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KILINIŞI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939" y="786511"/>
            <a:ext cx="3146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0525" algn="l"/>
                <a:tab pos="1365885" algn="l"/>
                <a:tab pos="2455545" algn="l"/>
              </a:tabLst>
            </a:pP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1.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Namaza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başlama: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Kıbleye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4939" y="1030046"/>
            <a:ext cx="3144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dönülür</a:t>
            </a:r>
            <a:r>
              <a:rPr sz="1600" spc="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</a:t>
            </a:r>
            <a:r>
              <a:rPr sz="1600" spc="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“Niyet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ettim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Allah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rızası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939" y="1274444"/>
            <a:ext cx="3145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65785" algn="l"/>
                <a:tab pos="1367155" algn="l"/>
                <a:tab pos="2565400" algn="l"/>
              </a:tabLst>
            </a:pPr>
            <a:r>
              <a:rPr sz="1600" spc="-20" dirty="0">
                <a:latin typeface="Arial"/>
                <a:cs typeface="Arial"/>
              </a:rPr>
              <a:t>için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20" dirty="0">
                <a:latin typeface="Arial"/>
                <a:cs typeface="Arial"/>
              </a:rPr>
              <a:t>sabah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namazının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farzını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4939" y="1518285"/>
            <a:ext cx="3147060" cy="750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20"/>
              </a:spcBef>
            </a:pPr>
            <a:r>
              <a:rPr sz="1600" dirty="0">
                <a:latin typeface="Arial"/>
                <a:cs typeface="Arial"/>
              </a:rPr>
              <a:t>kılmaya.”</a:t>
            </a:r>
            <a:r>
              <a:rPr sz="1600" spc="3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denilerek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niyet</a:t>
            </a:r>
            <a:r>
              <a:rPr sz="1600" spc="3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edilir</a:t>
            </a:r>
            <a:r>
              <a:rPr sz="1600" spc="31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ve </a:t>
            </a:r>
            <a:r>
              <a:rPr sz="1600" dirty="0">
                <a:latin typeface="Arial"/>
                <a:cs typeface="Arial"/>
              </a:rPr>
              <a:t>“Allahüekber”</a:t>
            </a:r>
            <a:r>
              <a:rPr sz="1600" spc="240" dirty="0">
                <a:latin typeface="Arial"/>
                <a:cs typeface="Arial"/>
              </a:rPr>
              <a:t>   </a:t>
            </a:r>
            <a:r>
              <a:rPr sz="1600" dirty="0">
                <a:latin typeface="Arial"/>
                <a:cs typeface="Arial"/>
              </a:rPr>
              <a:t>diyerek</a:t>
            </a:r>
            <a:r>
              <a:rPr sz="1600" spc="245" dirty="0">
                <a:latin typeface="Arial"/>
                <a:cs typeface="Arial"/>
              </a:rPr>
              <a:t>   </a:t>
            </a:r>
            <a:r>
              <a:rPr sz="1600" spc="-10" dirty="0">
                <a:latin typeface="Arial"/>
                <a:cs typeface="Arial"/>
              </a:rPr>
              <a:t>namaza başlar.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18001" y="787654"/>
            <a:ext cx="37211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09245" algn="l"/>
                <a:tab pos="1048385" algn="l"/>
                <a:tab pos="1398905" algn="l"/>
                <a:tab pos="2172335" algn="l"/>
                <a:tab pos="2917190" algn="l"/>
              </a:tabLst>
            </a:pP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2.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Kıyam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ve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6FC0"/>
                </a:solidFill>
                <a:latin typeface="Arial"/>
                <a:cs typeface="Arial"/>
              </a:rPr>
              <a:t>Kıraat: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Ayakta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durmaya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18001" y="1031493"/>
            <a:ext cx="27489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63625" algn="l"/>
                <a:tab pos="1936114" algn="l"/>
              </a:tabLst>
            </a:pPr>
            <a:r>
              <a:rPr sz="1600" spc="-10" dirty="0">
                <a:latin typeface="Arial"/>
                <a:cs typeface="Arial"/>
              </a:rPr>
              <a:t>“kıyam”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denir.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spc="-10" dirty="0">
                <a:latin typeface="Arial"/>
                <a:cs typeface="Arial"/>
              </a:rPr>
              <a:t>Kıyamda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16673" y="1031493"/>
            <a:ext cx="622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sırayla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18001" y="1275334"/>
            <a:ext cx="3723004" cy="7512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800"/>
              </a:lnSpc>
              <a:spcBef>
                <a:spcPts val="120"/>
              </a:spcBef>
            </a:pPr>
            <a:r>
              <a:rPr sz="1600" dirty="0">
                <a:latin typeface="Arial"/>
                <a:cs typeface="Arial"/>
              </a:rPr>
              <a:t>Sübhaneke</a:t>
            </a:r>
            <a:r>
              <a:rPr sz="1600" spc="25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duası,</a:t>
            </a:r>
            <a:r>
              <a:rPr sz="1600" spc="2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euzübesmele,</a:t>
            </a:r>
            <a:r>
              <a:rPr sz="1600" spc="254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Fatiha </a:t>
            </a:r>
            <a:r>
              <a:rPr sz="1600" dirty="0">
                <a:latin typeface="Arial"/>
                <a:cs typeface="Arial"/>
              </a:rPr>
              <a:t>suresi</a:t>
            </a:r>
            <a:r>
              <a:rPr sz="1600" spc="20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</a:t>
            </a:r>
            <a:r>
              <a:rPr sz="1600" spc="1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kısa</a:t>
            </a:r>
            <a:r>
              <a:rPr sz="1600" spc="2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bir</a:t>
            </a:r>
            <a:r>
              <a:rPr sz="1600" spc="18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sure</a:t>
            </a:r>
            <a:r>
              <a:rPr sz="1600" spc="1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veya</a:t>
            </a:r>
            <a:r>
              <a:rPr sz="1600" spc="1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birkaç</a:t>
            </a:r>
            <a:r>
              <a:rPr sz="1600" spc="204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ayet </a:t>
            </a:r>
            <a:r>
              <a:rPr sz="1600" spc="-10" dirty="0">
                <a:latin typeface="Arial"/>
                <a:cs typeface="Arial"/>
              </a:rPr>
              <a:t>okunur.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Buna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“kıraat”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denir.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01000" y="763523"/>
            <a:ext cx="4130040" cy="1324610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92075" marR="82550" algn="just">
              <a:lnSpc>
                <a:spcPct val="99400"/>
              </a:lnSpc>
              <a:spcBef>
                <a:spcPts val="335"/>
              </a:spcBef>
            </a:pPr>
            <a:r>
              <a:rPr sz="1600" dirty="0">
                <a:latin typeface="Arial"/>
                <a:cs typeface="Arial"/>
              </a:rPr>
              <a:t>Eller</a:t>
            </a:r>
            <a:r>
              <a:rPr sz="1600" spc="4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birinci</a:t>
            </a:r>
            <a:r>
              <a:rPr sz="1600" spc="4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rekâttaki</a:t>
            </a:r>
            <a:r>
              <a:rPr sz="1600" spc="459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gibi</a:t>
            </a:r>
            <a:r>
              <a:rPr sz="1600" spc="450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bağlanarak </a:t>
            </a:r>
            <a:r>
              <a:rPr sz="1600" dirty="0">
                <a:latin typeface="Arial"/>
                <a:cs typeface="Arial"/>
              </a:rPr>
              <a:t>kıyamda</a:t>
            </a:r>
            <a:r>
              <a:rPr sz="1600" spc="254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yani</a:t>
            </a:r>
            <a:r>
              <a:rPr sz="1600" spc="254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ayakta</a:t>
            </a:r>
            <a:r>
              <a:rPr sz="1600" spc="2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durulur.</a:t>
            </a:r>
            <a:r>
              <a:rPr sz="1600" spc="254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Besmele </a:t>
            </a:r>
            <a:r>
              <a:rPr sz="1600" dirty="0">
                <a:latin typeface="Arial"/>
                <a:cs typeface="Arial"/>
              </a:rPr>
              <a:t>çekilerek</a:t>
            </a:r>
            <a:r>
              <a:rPr sz="1600" spc="5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Fatiha</a:t>
            </a:r>
            <a:r>
              <a:rPr sz="1600" spc="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suresi</a:t>
            </a:r>
            <a:r>
              <a:rPr sz="1600" spc="6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ile</a:t>
            </a:r>
            <a:r>
              <a:rPr sz="1600" spc="6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bir</a:t>
            </a:r>
            <a:r>
              <a:rPr sz="1600" spc="6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sure</a:t>
            </a:r>
            <a:r>
              <a:rPr sz="1600" spc="60" dirty="0">
                <a:latin typeface="Arial"/>
                <a:cs typeface="Arial"/>
              </a:rPr>
              <a:t>  </a:t>
            </a:r>
            <a:r>
              <a:rPr sz="1600" spc="-20" dirty="0">
                <a:latin typeface="Arial"/>
                <a:cs typeface="Arial"/>
              </a:rPr>
              <a:t>veya </a:t>
            </a:r>
            <a:r>
              <a:rPr sz="1600" dirty="0">
                <a:latin typeface="Arial"/>
                <a:cs typeface="Arial"/>
              </a:rPr>
              <a:t>birkaç</a:t>
            </a:r>
            <a:r>
              <a:rPr sz="1600" spc="24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ayet</a:t>
            </a:r>
            <a:r>
              <a:rPr sz="1600" spc="25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okunur.</a:t>
            </a:r>
            <a:r>
              <a:rPr sz="1600" spc="24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Rükû</a:t>
            </a:r>
            <a:r>
              <a:rPr sz="1600" spc="24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ve</a:t>
            </a:r>
            <a:r>
              <a:rPr sz="1600" spc="240" dirty="0">
                <a:latin typeface="Arial"/>
                <a:cs typeface="Arial"/>
              </a:rPr>
              <a:t>  </a:t>
            </a:r>
            <a:r>
              <a:rPr sz="1600" spc="-10" dirty="0">
                <a:latin typeface="Arial"/>
                <a:cs typeface="Arial"/>
              </a:rPr>
              <a:t>secdeler </a:t>
            </a:r>
            <a:r>
              <a:rPr sz="1600" dirty="0">
                <a:latin typeface="Arial"/>
                <a:cs typeface="Arial"/>
              </a:rPr>
              <a:t>yapılarak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oturulur.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80629" y="2196211"/>
            <a:ext cx="3971925" cy="750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700"/>
              </a:lnSpc>
              <a:spcBef>
                <a:spcPts val="120"/>
              </a:spcBef>
            </a:pP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5.</a:t>
            </a:r>
            <a:r>
              <a:rPr sz="1600" b="1" spc="3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Son</a:t>
            </a:r>
            <a:r>
              <a:rPr sz="1600" b="1" spc="3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oturuş:</a:t>
            </a:r>
            <a:r>
              <a:rPr sz="1600" b="1" spc="3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Son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oturuşa</a:t>
            </a:r>
            <a:r>
              <a:rPr sz="1600" spc="3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ka’de-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ahîre </a:t>
            </a:r>
            <a:r>
              <a:rPr sz="1600" dirty="0">
                <a:latin typeface="Arial"/>
                <a:cs typeface="Arial"/>
              </a:rPr>
              <a:t>denir.</a:t>
            </a:r>
            <a:r>
              <a:rPr sz="1600" spc="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Son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oturuşta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sırasıyla</a:t>
            </a:r>
            <a:r>
              <a:rPr sz="1600" spc="5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Tahiyyat,</a:t>
            </a:r>
            <a:r>
              <a:rPr sz="1600" spc="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Salli, </a:t>
            </a:r>
            <a:r>
              <a:rPr sz="1600" dirty="0">
                <a:latin typeface="Arial"/>
                <a:cs typeface="Arial"/>
              </a:rPr>
              <a:t>Barik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ve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Rabbena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duaları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okunur.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09142" y="274193"/>
            <a:ext cx="10704195" cy="6518275"/>
            <a:chOff x="909142" y="274193"/>
            <a:chExt cx="10704195" cy="6518275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142" y="274193"/>
              <a:ext cx="1383334" cy="3671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19159" y="5594603"/>
              <a:ext cx="3093720" cy="119786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634855" y="333121"/>
              <a:ext cx="1264285" cy="357505"/>
            </a:xfrm>
            <a:custGeom>
              <a:avLst/>
              <a:gdLst/>
              <a:ahLst/>
              <a:cxnLst/>
              <a:rect l="l" t="t" r="r" b="b"/>
              <a:pathLst>
                <a:path w="1264284" h="357505">
                  <a:moveTo>
                    <a:pt x="37846" y="190373"/>
                  </a:moveTo>
                  <a:lnTo>
                    <a:pt x="5206" y="195706"/>
                  </a:lnTo>
                  <a:lnTo>
                    <a:pt x="31750" y="357250"/>
                  </a:lnTo>
                  <a:lnTo>
                    <a:pt x="64389" y="351916"/>
                  </a:lnTo>
                  <a:lnTo>
                    <a:pt x="37846" y="190373"/>
                  </a:lnTo>
                  <a:close/>
                </a:path>
                <a:path w="1264284" h="357505">
                  <a:moveTo>
                    <a:pt x="30479" y="152018"/>
                  </a:moveTo>
                  <a:lnTo>
                    <a:pt x="0" y="156971"/>
                  </a:lnTo>
                  <a:lnTo>
                    <a:pt x="4825" y="186308"/>
                  </a:lnTo>
                  <a:lnTo>
                    <a:pt x="35305" y="181355"/>
                  </a:lnTo>
                  <a:lnTo>
                    <a:pt x="30479" y="152018"/>
                  </a:lnTo>
                  <a:close/>
                </a:path>
                <a:path w="1264284" h="357505">
                  <a:moveTo>
                    <a:pt x="98933" y="180339"/>
                  </a:moveTo>
                  <a:lnTo>
                    <a:pt x="68072" y="185419"/>
                  </a:lnTo>
                  <a:lnTo>
                    <a:pt x="94615" y="346837"/>
                  </a:lnTo>
                  <a:lnTo>
                    <a:pt x="125602" y="341756"/>
                  </a:lnTo>
                  <a:lnTo>
                    <a:pt x="119379" y="304291"/>
                  </a:lnTo>
                  <a:lnTo>
                    <a:pt x="131318" y="286892"/>
                  </a:lnTo>
                  <a:lnTo>
                    <a:pt x="168179" y="286892"/>
                  </a:lnTo>
                  <a:lnTo>
                    <a:pt x="151131" y="266064"/>
                  </a:lnTo>
                  <a:lnTo>
                    <a:pt x="113029" y="266064"/>
                  </a:lnTo>
                  <a:lnTo>
                    <a:pt x="98933" y="180339"/>
                  </a:lnTo>
                  <a:close/>
                </a:path>
                <a:path w="1264284" h="357505">
                  <a:moveTo>
                    <a:pt x="168179" y="286892"/>
                  </a:moveTo>
                  <a:lnTo>
                    <a:pt x="131318" y="286892"/>
                  </a:lnTo>
                  <a:lnTo>
                    <a:pt x="169418" y="334517"/>
                  </a:lnTo>
                  <a:lnTo>
                    <a:pt x="202692" y="329056"/>
                  </a:lnTo>
                  <a:lnTo>
                    <a:pt x="168179" y="286892"/>
                  </a:lnTo>
                  <a:close/>
                </a:path>
                <a:path w="1264284" h="357505">
                  <a:moveTo>
                    <a:pt x="232155" y="204088"/>
                  </a:moveTo>
                  <a:lnTo>
                    <a:pt x="201295" y="209168"/>
                  </a:lnTo>
                  <a:lnTo>
                    <a:pt x="220472" y="326136"/>
                  </a:lnTo>
                  <a:lnTo>
                    <a:pt x="251460" y="321055"/>
                  </a:lnTo>
                  <a:lnTo>
                    <a:pt x="232155" y="204088"/>
                  </a:lnTo>
                  <a:close/>
                </a:path>
                <a:path w="1264284" h="357505">
                  <a:moveTo>
                    <a:pt x="180594" y="212598"/>
                  </a:moveTo>
                  <a:lnTo>
                    <a:pt x="142494" y="218820"/>
                  </a:lnTo>
                  <a:lnTo>
                    <a:pt x="113029" y="266064"/>
                  </a:lnTo>
                  <a:lnTo>
                    <a:pt x="151131" y="266064"/>
                  </a:lnTo>
                  <a:lnTo>
                    <a:pt x="147700" y="261874"/>
                  </a:lnTo>
                  <a:lnTo>
                    <a:pt x="180594" y="212598"/>
                  </a:lnTo>
                  <a:close/>
                </a:path>
                <a:path w="1264284" h="357505">
                  <a:moveTo>
                    <a:pt x="224917" y="159638"/>
                  </a:moveTo>
                  <a:lnTo>
                    <a:pt x="193928" y="164718"/>
                  </a:lnTo>
                  <a:lnTo>
                    <a:pt x="198627" y="193293"/>
                  </a:lnTo>
                  <a:lnTo>
                    <a:pt x="229616" y="188213"/>
                  </a:lnTo>
                  <a:lnTo>
                    <a:pt x="224917" y="159638"/>
                  </a:lnTo>
                  <a:close/>
                </a:path>
                <a:path w="1264284" h="357505">
                  <a:moveTo>
                    <a:pt x="292989" y="194055"/>
                  </a:moveTo>
                  <a:lnTo>
                    <a:pt x="264160" y="198881"/>
                  </a:lnTo>
                  <a:lnTo>
                    <a:pt x="283464" y="315849"/>
                  </a:lnTo>
                  <a:lnTo>
                    <a:pt x="314451" y="310768"/>
                  </a:lnTo>
                  <a:lnTo>
                    <a:pt x="305689" y="257682"/>
                  </a:lnTo>
                  <a:lnTo>
                    <a:pt x="304353" y="248632"/>
                  </a:lnTo>
                  <a:lnTo>
                    <a:pt x="303577" y="241093"/>
                  </a:lnTo>
                  <a:lnTo>
                    <a:pt x="303349" y="235055"/>
                  </a:lnTo>
                  <a:lnTo>
                    <a:pt x="303656" y="230504"/>
                  </a:lnTo>
                  <a:lnTo>
                    <a:pt x="319531" y="211327"/>
                  </a:lnTo>
                  <a:lnTo>
                    <a:pt x="295783" y="211327"/>
                  </a:lnTo>
                  <a:lnTo>
                    <a:pt x="292989" y="194055"/>
                  </a:lnTo>
                  <a:close/>
                </a:path>
                <a:path w="1264284" h="357505">
                  <a:moveTo>
                    <a:pt x="374965" y="209930"/>
                  </a:moveTo>
                  <a:lnTo>
                    <a:pt x="328295" y="209930"/>
                  </a:lnTo>
                  <a:lnTo>
                    <a:pt x="332104" y="210312"/>
                  </a:lnTo>
                  <a:lnTo>
                    <a:pt x="335406" y="211836"/>
                  </a:lnTo>
                  <a:lnTo>
                    <a:pt x="349250" y="243712"/>
                  </a:lnTo>
                  <a:lnTo>
                    <a:pt x="359155" y="303402"/>
                  </a:lnTo>
                  <a:lnTo>
                    <a:pt x="390017" y="298195"/>
                  </a:lnTo>
                  <a:lnTo>
                    <a:pt x="378036" y="225298"/>
                  </a:lnTo>
                  <a:lnTo>
                    <a:pt x="376554" y="216534"/>
                  </a:lnTo>
                  <a:lnTo>
                    <a:pt x="374965" y="209930"/>
                  </a:lnTo>
                  <a:close/>
                </a:path>
                <a:path w="1264284" h="357505">
                  <a:moveTo>
                    <a:pt x="337947" y="184023"/>
                  </a:moveTo>
                  <a:lnTo>
                    <a:pt x="302496" y="201275"/>
                  </a:lnTo>
                  <a:lnTo>
                    <a:pt x="295783" y="211327"/>
                  </a:lnTo>
                  <a:lnTo>
                    <a:pt x="319531" y="211327"/>
                  </a:lnTo>
                  <a:lnTo>
                    <a:pt x="324103" y="210565"/>
                  </a:lnTo>
                  <a:lnTo>
                    <a:pt x="328295" y="209930"/>
                  </a:lnTo>
                  <a:lnTo>
                    <a:pt x="374965" y="209930"/>
                  </a:lnTo>
                  <a:lnTo>
                    <a:pt x="374903" y="209676"/>
                  </a:lnTo>
                  <a:lnTo>
                    <a:pt x="344297" y="184150"/>
                  </a:lnTo>
                  <a:lnTo>
                    <a:pt x="337947" y="184023"/>
                  </a:lnTo>
                  <a:close/>
                </a:path>
                <a:path w="1264284" h="357505">
                  <a:moveTo>
                    <a:pt x="462462" y="164103"/>
                  </a:moveTo>
                  <a:lnTo>
                    <a:pt x="420653" y="179657"/>
                  </a:lnTo>
                  <a:lnTo>
                    <a:pt x="404278" y="221876"/>
                  </a:lnTo>
                  <a:lnTo>
                    <a:pt x="405638" y="235712"/>
                  </a:lnTo>
                  <a:lnTo>
                    <a:pt x="428244" y="278002"/>
                  </a:lnTo>
                  <a:lnTo>
                    <a:pt x="459444" y="288504"/>
                  </a:lnTo>
                  <a:lnTo>
                    <a:pt x="471804" y="287527"/>
                  </a:lnTo>
                  <a:lnTo>
                    <a:pt x="506095" y="270890"/>
                  </a:lnTo>
                  <a:lnTo>
                    <a:pt x="511496" y="263398"/>
                  </a:lnTo>
                  <a:lnTo>
                    <a:pt x="461264" y="263398"/>
                  </a:lnTo>
                  <a:lnTo>
                    <a:pt x="454533" y="261492"/>
                  </a:lnTo>
                  <a:lnTo>
                    <a:pt x="436028" y="219533"/>
                  </a:lnTo>
                  <a:lnTo>
                    <a:pt x="436133" y="211947"/>
                  </a:lnTo>
                  <a:lnTo>
                    <a:pt x="456692" y="189483"/>
                  </a:lnTo>
                  <a:lnTo>
                    <a:pt x="462406" y="188467"/>
                  </a:lnTo>
                  <a:lnTo>
                    <a:pt x="507424" y="188467"/>
                  </a:lnTo>
                  <a:lnTo>
                    <a:pt x="505771" y="185517"/>
                  </a:lnTo>
                  <a:lnTo>
                    <a:pt x="471773" y="164337"/>
                  </a:lnTo>
                  <a:lnTo>
                    <a:pt x="462462" y="164103"/>
                  </a:lnTo>
                  <a:close/>
                </a:path>
                <a:path w="1264284" h="357505">
                  <a:moveTo>
                    <a:pt x="487806" y="236092"/>
                  </a:moveTo>
                  <a:lnTo>
                    <a:pt x="469011" y="262000"/>
                  </a:lnTo>
                  <a:lnTo>
                    <a:pt x="461264" y="263398"/>
                  </a:lnTo>
                  <a:lnTo>
                    <a:pt x="511496" y="263398"/>
                  </a:lnTo>
                  <a:lnTo>
                    <a:pt x="515143" y="255809"/>
                  </a:lnTo>
                  <a:lnTo>
                    <a:pt x="517739" y="246637"/>
                  </a:lnTo>
                  <a:lnTo>
                    <a:pt x="519049" y="236346"/>
                  </a:lnTo>
                  <a:lnTo>
                    <a:pt x="487806" y="236092"/>
                  </a:lnTo>
                  <a:close/>
                </a:path>
                <a:path w="1264284" h="357505">
                  <a:moveTo>
                    <a:pt x="507424" y="188467"/>
                  </a:moveTo>
                  <a:lnTo>
                    <a:pt x="462406" y="188467"/>
                  </a:lnTo>
                  <a:lnTo>
                    <a:pt x="467487" y="189229"/>
                  </a:lnTo>
                  <a:lnTo>
                    <a:pt x="471550" y="191769"/>
                  </a:lnTo>
                  <a:lnTo>
                    <a:pt x="475742" y="194182"/>
                  </a:lnTo>
                  <a:lnTo>
                    <a:pt x="478790" y="198374"/>
                  </a:lnTo>
                  <a:lnTo>
                    <a:pt x="480822" y="204342"/>
                  </a:lnTo>
                  <a:lnTo>
                    <a:pt x="510413" y="193801"/>
                  </a:lnTo>
                  <a:lnTo>
                    <a:pt x="507424" y="188467"/>
                  </a:lnTo>
                  <a:close/>
                </a:path>
                <a:path w="1264284" h="357505">
                  <a:moveTo>
                    <a:pt x="551179" y="105917"/>
                  </a:moveTo>
                  <a:lnTo>
                    <a:pt x="520192" y="110998"/>
                  </a:lnTo>
                  <a:lnTo>
                    <a:pt x="525018" y="139573"/>
                  </a:lnTo>
                  <a:lnTo>
                    <a:pt x="555878" y="134492"/>
                  </a:lnTo>
                  <a:lnTo>
                    <a:pt x="551179" y="105917"/>
                  </a:lnTo>
                  <a:close/>
                </a:path>
                <a:path w="1264284" h="357505">
                  <a:moveTo>
                    <a:pt x="558546" y="150367"/>
                  </a:moveTo>
                  <a:lnTo>
                    <a:pt x="527558" y="155448"/>
                  </a:lnTo>
                  <a:lnTo>
                    <a:pt x="546862" y="272414"/>
                  </a:lnTo>
                  <a:lnTo>
                    <a:pt x="577723" y="267334"/>
                  </a:lnTo>
                  <a:lnTo>
                    <a:pt x="558546" y="150367"/>
                  </a:lnTo>
                  <a:close/>
                </a:path>
                <a:path w="1264284" h="357505">
                  <a:moveTo>
                    <a:pt x="745301" y="76477"/>
                  </a:moveTo>
                  <a:lnTo>
                    <a:pt x="736552" y="76549"/>
                  </a:lnTo>
                  <a:lnTo>
                    <a:pt x="726112" y="77430"/>
                  </a:lnTo>
                  <a:lnTo>
                    <a:pt x="713994" y="79120"/>
                  </a:lnTo>
                  <a:lnTo>
                    <a:pt x="645414" y="90424"/>
                  </a:lnTo>
                  <a:lnTo>
                    <a:pt x="671956" y="251840"/>
                  </a:lnTo>
                  <a:lnTo>
                    <a:pt x="704596" y="246506"/>
                  </a:lnTo>
                  <a:lnTo>
                    <a:pt x="693420" y="179069"/>
                  </a:lnTo>
                  <a:lnTo>
                    <a:pt x="700024" y="178053"/>
                  </a:lnTo>
                  <a:lnTo>
                    <a:pt x="707517" y="176783"/>
                  </a:lnTo>
                  <a:lnTo>
                    <a:pt x="713104" y="176529"/>
                  </a:lnTo>
                  <a:lnTo>
                    <a:pt x="769366" y="176529"/>
                  </a:lnTo>
                  <a:lnTo>
                    <a:pt x="763904" y="172338"/>
                  </a:lnTo>
                  <a:lnTo>
                    <a:pt x="757427" y="168782"/>
                  </a:lnTo>
                  <a:lnTo>
                    <a:pt x="749680" y="165862"/>
                  </a:lnTo>
                  <a:lnTo>
                    <a:pt x="759303" y="162171"/>
                  </a:lnTo>
                  <a:lnTo>
                    <a:pt x="767413" y="157575"/>
                  </a:lnTo>
                  <a:lnTo>
                    <a:pt x="772563" y="153288"/>
                  </a:lnTo>
                  <a:lnTo>
                    <a:pt x="689228" y="153288"/>
                  </a:lnTo>
                  <a:lnTo>
                    <a:pt x="682498" y="112394"/>
                  </a:lnTo>
                  <a:lnTo>
                    <a:pt x="721105" y="106044"/>
                  </a:lnTo>
                  <a:lnTo>
                    <a:pt x="729106" y="104901"/>
                  </a:lnTo>
                  <a:lnTo>
                    <a:pt x="731774" y="104775"/>
                  </a:lnTo>
                  <a:lnTo>
                    <a:pt x="782435" y="104775"/>
                  </a:lnTo>
                  <a:lnTo>
                    <a:pt x="780891" y="100695"/>
                  </a:lnTo>
                  <a:lnTo>
                    <a:pt x="752348" y="77215"/>
                  </a:lnTo>
                  <a:lnTo>
                    <a:pt x="745301" y="76477"/>
                  </a:lnTo>
                  <a:close/>
                </a:path>
                <a:path w="1264284" h="357505">
                  <a:moveTo>
                    <a:pt x="769366" y="176529"/>
                  </a:moveTo>
                  <a:lnTo>
                    <a:pt x="713104" y="176529"/>
                  </a:lnTo>
                  <a:lnTo>
                    <a:pt x="720471" y="177800"/>
                  </a:lnTo>
                  <a:lnTo>
                    <a:pt x="724026" y="179450"/>
                  </a:lnTo>
                  <a:lnTo>
                    <a:pt x="778128" y="234441"/>
                  </a:lnTo>
                  <a:lnTo>
                    <a:pt x="817118" y="227964"/>
                  </a:lnTo>
                  <a:lnTo>
                    <a:pt x="792226" y="199770"/>
                  </a:lnTo>
                  <a:lnTo>
                    <a:pt x="785278" y="191960"/>
                  </a:lnTo>
                  <a:lnTo>
                    <a:pt x="779079" y="185435"/>
                  </a:lnTo>
                  <a:lnTo>
                    <a:pt x="773812" y="180339"/>
                  </a:lnTo>
                  <a:lnTo>
                    <a:pt x="769366" y="176529"/>
                  </a:lnTo>
                  <a:close/>
                </a:path>
                <a:path w="1264284" h="357505">
                  <a:moveTo>
                    <a:pt x="871555" y="97299"/>
                  </a:moveTo>
                  <a:lnTo>
                    <a:pt x="830167" y="112478"/>
                  </a:lnTo>
                  <a:lnTo>
                    <a:pt x="814230" y="155178"/>
                  </a:lnTo>
                  <a:lnTo>
                    <a:pt x="815594" y="169037"/>
                  </a:lnTo>
                  <a:lnTo>
                    <a:pt x="833754" y="207517"/>
                  </a:lnTo>
                  <a:lnTo>
                    <a:pt x="867687" y="221108"/>
                  </a:lnTo>
                  <a:lnTo>
                    <a:pt x="882142" y="219963"/>
                  </a:lnTo>
                  <a:lnTo>
                    <a:pt x="917995" y="199913"/>
                  </a:lnTo>
                  <a:lnTo>
                    <a:pt x="919157" y="197992"/>
                  </a:lnTo>
                  <a:lnTo>
                    <a:pt x="871601" y="197992"/>
                  </a:lnTo>
                  <a:lnTo>
                    <a:pt x="865251" y="196341"/>
                  </a:lnTo>
                  <a:lnTo>
                    <a:pt x="859453" y="191960"/>
                  </a:lnTo>
                  <a:lnTo>
                    <a:pt x="853948" y="187705"/>
                  </a:lnTo>
                  <a:lnTo>
                    <a:pt x="850265" y="180975"/>
                  </a:lnTo>
                  <a:lnTo>
                    <a:pt x="848614" y="171830"/>
                  </a:lnTo>
                  <a:lnTo>
                    <a:pt x="926084" y="159130"/>
                  </a:lnTo>
                  <a:lnTo>
                    <a:pt x="924811" y="152907"/>
                  </a:lnTo>
                  <a:lnTo>
                    <a:pt x="846074" y="152907"/>
                  </a:lnTo>
                  <a:lnTo>
                    <a:pt x="844709" y="145287"/>
                  </a:lnTo>
                  <a:lnTo>
                    <a:pt x="844598" y="144065"/>
                  </a:lnTo>
                  <a:lnTo>
                    <a:pt x="845566" y="137413"/>
                  </a:lnTo>
                  <a:lnTo>
                    <a:pt x="849249" y="131699"/>
                  </a:lnTo>
                  <a:lnTo>
                    <a:pt x="852804" y="126111"/>
                  </a:lnTo>
                  <a:lnTo>
                    <a:pt x="858012" y="122681"/>
                  </a:lnTo>
                  <a:lnTo>
                    <a:pt x="864743" y="121665"/>
                  </a:lnTo>
                  <a:lnTo>
                    <a:pt x="871093" y="120523"/>
                  </a:lnTo>
                  <a:lnTo>
                    <a:pt x="912967" y="120523"/>
                  </a:lnTo>
                  <a:lnTo>
                    <a:pt x="911135" y="117375"/>
                  </a:lnTo>
                  <a:lnTo>
                    <a:pt x="902970" y="108712"/>
                  </a:lnTo>
                  <a:lnTo>
                    <a:pt x="893514" y="102494"/>
                  </a:lnTo>
                  <a:lnTo>
                    <a:pt x="883046" y="98694"/>
                  </a:lnTo>
                  <a:lnTo>
                    <a:pt x="871555" y="97299"/>
                  </a:lnTo>
                  <a:close/>
                </a:path>
                <a:path w="1264284" h="357505">
                  <a:moveTo>
                    <a:pt x="895603" y="176783"/>
                  </a:moveTo>
                  <a:lnTo>
                    <a:pt x="871601" y="197992"/>
                  </a:lnTo>
                  <a:lnTo>
                    <a:pt x="919157" y="197992"/>
                  </a:lnTo>
                  <a:lnTo>
                    <a:pt x="922115" y="193103"/>
                  </a:lnTo>
                  <a:lnTo>
                    <a:pt x="925215" y="185483"/>
                  </a:lnTo>
                  <a:lnTo>
                    <a:pt x="927353" y="176911"/>
                  </a:lnTo>
                  <a:lnTo>
                    <a:pt x="895603" y="176783"/>
                  </a:lnTo>
                  <a:close/>
                </a:path>
                <a:path w="1264284" h="357505">
                  <a:moveTo>
                    <a:pt x="782435" y="104775"/>
                  </a:moveTo>
                  <a:lnTo>
                    <a:pt x="737235" y="104775"/>
                  </a:lnTo>
                  <a:lnTo>
                    <a:pt x="741679" y="106299"/>
                  </a:lnTo>
                  <a:lnTo>
                    <a:pt x="745109" y="109092"/>
                  </a:lnTo>
                  <a:lnTo>
                    <a:pt x="748538" y="112013"/>
                  </a:lnTo>
                  <a:lnTo>
                    <a:pt x="750824" y="116077"/>
                  </a:lnTo>
                  <a:lnTo>
                    <a:pt x="752475" y="126364"/>
                  </a:lnTo>
                  <a:lnTo>
                    <a:pt x="751967" y="130555"/>
                  </a:lnTo>
                  <a:lnTo>
                    <a:pt x="713359" y="149351"/>
                  </a:lnTo>
                  <a:lnTo>
                    <a:pt x="689228" y="153288"/>
                  </a:lnTo>
                  <a:lnTo>
                    <a:pt x="772563" y="153288"/>
                  </a:lnTo>
                  <a:lnTo>
                    <a:pt x="785645" y="122701"/>
                  </a:lnTo>
                  <a:lnTo>
                    <a:pt x="784860" y="113918"/>
                  </a:lnTo>
                  <a:lnTo>
                    <a:pt x="783292" y="107039"/>
                  </a:lnTo>
                  <a:lnTo>
                    <a:pt x="782435" y="104775"/>
                  </a:lnTo>
                  <a:close/>
                </a:path>
                <a:path w="1264284" h="357505">
                  <a:moveTo>
                    <a:pt x="912967" y="120523"/>
                  </a:moveTo>
                  <a:lnTo>
                    <a:pt x="871093" y="120523"/>
                  </a:lnTo>
                  <a:lnTo>
                    <a:pt x="876808" y="122046"/>
                  </a:lnTo>
                  <a:lnTo>
                    <a:pt x="882015" y="125983"/>
                  </a:lnTo>
                  <a:lnTo>
                    <a:pt x="887095" y="129920"/>
                  </a:lnTo>
                  <a:lnTo>
                    <a:pt x="890524" y="136270"/>
                  </a:lnTo>
                  <a:lnTo>
                    <a:pt x="892301" y="145287"/>
                  </a:lnTo>
                  <a:lnTo>
                    <a:pt x="846074" y="152907"/>
                  </a:lnTo>
                  <a:lnTo>
                    <a:pt x="924811" y="152907"/>
                  </a:lnTo>
                  <a:lnTo>
                    <a:pt x="922704" y="142609"/>
                  </a:lnTo>
                  <a:lnTo>
                    <a:pt x="917717" y="128682"/>
                  </a:lnTo>
                  <a:lnTo>
                    <a:pt x="912967" y="120523"/>
                  </a:lnTo>
                  <a:close/>
                </a:path>
                <a:path w="1264284" h="357505">
                  <a:moveTo>
                    <a:pt x="962151" y="38226"/>
                  </a:moveTo>
                  <a:lnTo>
                    <a:pt x="931164" y="43306"/>
                  </a:lnTo>
                  <a:lnTo>
                    <a:pt x="957706" y="204850"/>
                  </a:lnTo>
                  <a:lnTo>
                    <a:pt x="988695" y="199770"/>
                  </a:lnTo>
                  <a:lnTo>
                    <a:pt x="982599" y="162305"/>
                  </a:lnTo>
                  <a:lnTo>
                    <a:pt x="994537" y="144779"/>
                  </a:lnTo>
                  <a:lnTo>
                    <a:pt x="1031214" y="144779"/>
                  </a:lnTo>
                  <a:lnTo>
                    <a:pt x="1014127" y="123951"/>
                  </a:lnTo>
                  <a:lnTo>
                    <a:pt x="976249" y="123951"/>
                  </a:lnTo>
                  <a:lnTo>
                    <a:pt x="962151" y="38226"/>
                  </a:lnTo>
                  <a:close/>
                </a:path>
                <a:path w="1264284" h="357505">
                  <a:moveTo>
                    <a:pt x="1031214" y="144779"/>
                  </a:moveTo>
                  <a:lnTo>
                    <a:pt x="994537" y="144779"/>
                  </a:lnTo>
                  <a:lnTo>
                    <a:pt x="1032510" y="192531"/>
                  </a:lnTo>
                  <a:lnTo>
                    <a:pt x="1065911" y="187070"/>
                  </a:lnTo>
                  <a:lnTo>
                    <a:pt x="1031214" y="144779"/>
                  </a:lnTo>
                  <a:close/>
                </a:path>
                <a:path w="1264284" h="357505">
                  <a:moveTo>
                    <a:pt x="1163184" y="79628"/>
                  </a:moveTo>
                  <a:lnTo>
                    <a:pt x="1119504" y="79628"/>
                  </a:lnTo>
                  <a:lnTo>
                    <a:pt x="1125347" y="80009"/>
                  </a:lnTo>
                  <a:lnTo>
                    <a:pt x="1131951" y="84074"/>
                  </a:lnTo>
                  <a:lnTo>
                    <a:pt x="1134110" y="88137"/>
                  </a:lnTo>
                  <a:lnTo>
                    <a:pt x="1135634" y="97154"/>
                  </a:lnTo>
                  <a:lnTo>
                    <a:pt x="1130915" y="99798"/>
                  </a:lnTo>
                  <a:lnTo>
                    <a:pt x="1124553" y="102774"/>
                  </a:lnTo>
                  <a:lnTo>
                    <a:pt x="1116524" y="106084"/>
                  </a:lnTo>
                  <a:lnTo>
                    <a:pt x="1106804" y="109727"/>
                  </a:lnTo>
                  <a:lnTo>
                    <a:pt x="1099492" y="112565"/>
                  </a:lnTo>
                  <a:lnTo>
                    <a:pt x="1069848" y="140715"/>
                  </a:lnTo>
                  <a:lnTo>
                    <a:pt x="1069213" y="146938"/>
                  </a:lnTo>
                  <a:lnTo>
                    <a:pt x="1070228" y="153542"/>
                  </a:lnTo>
                  <a:lnTo>
                    <a:pt x="1098232" y="181895"/>
                  </a:lnTo>
                  <a:lnTo>
                    <a:pt x="1106138" y="182495"/>
                  </a:lnTo>
                  <a:lnTo>
                    <a:pt x="1114805" y="181737"/>
                  </a:lnTo>
                  <a:lnTo>
                    <a:pt x="1148588" y="160274"/>
                  </a:lnTo>
                  <a:lnTo>
                    <a:pt x="1180588" y="160274"/>
                  </a:lnTo>
                  <a:lnTo>
                    <a:pt x="1179943" y="159130"/>
                  </a:lnTo>
                  <a:lnTo>
                    <a:pt x="1115568" y="159130"/>
                  </a:lnTo>
                  <a:lnTo>
                    <a:pt x="1111123" y="158241"/>
                  </a:lnTo>
                  <a:lnTo>
                    <a:pt x="1107440" y="155701"/>
                  </a:lnTo>
                  <a:lnTo>
                    <a:pt x="1103629" y="153034"/>
                  </a:lnTo>
                  <a:lnTo>
                    <a:pt x="1101344" y="149605"/>
                  </a:lnTo>
                  <a:lnTo>
                    <a:pt x="1100641" y="144779"/>
                  </a:lnTo>
                  <a:lnTo>
                    <a:pt x="1099947" y="140842"/>
                  </a:lnTo>
                  <a:lnTo>
                    <a:pt x="1129156" y="121919"/>
                  </a:lnTo>
                  <a:lnTo>
                    <a:pt x="1135252" y="119252"/>
                  </a:lnTo>
                  <a:lnTo>
                    <a:pt x="1138936" y="117348"/>
                  </a:lnTo>
                  <a:lnTo>
                    <a:pt x="1169988" y="117348"/>
                  </a:lnTo>
                  <a:lnTo>
                    <a:pt x="1166368" y="93979"/>
                  </a:lnTo>
                  <a:lnTo>
                    <a:pt x="1164552" y="84716"/>
                  </a:lnTo>
                  <a:lnTo>
                    <a:pt x="1163184" y="79628"/>
                  </a:lnTo>
                  <a:close/>
                </a:path>
                <a:path w="1264284" h="357505">
                  <a:moveTo>
                    <a:pt x="1180588" y="160274"/>
                  </a:moveTo>
                  <a:lnTo>
                    <a:pt x="1148588" y="160274"/>
                  </a:lnTo>
                  <a:lnTo>
                    <a:pt x="1148842" y="160908"/>
                  </a:lnTo>
                  <a:lnTo>
                    <a:pt x="1149477" y="162051"/>
                  </a:lnTo>
                  <a:lnTo>
                    <a:pt x="1152017" y="167639"/>
                  </a:lnTo>
                  <a:lnTo>
                    <a:pt x="1153541" y="170433"/>
                  </a:lnTo>
                  <a:lnTo>
                    <a:pt x="1154684" y="172465"/>
                  </a:lnTo>
                  <a:lnTo>
                    <a:pt x="1185291" y="167386"/>
                  </a:lnTo>
                  <a:lnTo>
                    <a:pt x="1181735" y="162305"/>
                  </a:lnTo>
                  <a:lnTo>
                    <a:pt x="1180588" y="160274"/>
                  </a:lnTo>
                  <a:close/>
                </a:path>
                <a:path w="1264284" h="357505">
                  <a:moveTo>
                    <a:pt x="1226639" y="70992"/>
                  </a:moveTo>
                  <a:lnTo>
                    <a:pt x="1194689" y="70992"/>
                  </a:lnTo>
                  <a:lnTo>
                    <a:pt x="1203159" y="122554"/>
                  </a:lnTo>
                  <a:lnTo>
                    <a:pt x="1220343" y="159512"/>
                  </a:lnTo>
                  <a:lnTo>
                    <a:pt x="1235075" y="161925"/>
                  </a:lnTo>
                  <a:lnTo>
                    <a:pt x="1249806" y="159512"/>
                  </a:lnTo>
                  <a:lnTo>
                    <a:pt x="1257680" y="156590"/>
                  </a:lnTo>
                  <a:lnTo>
                    <a:pt x="1264285" y="152400"/>
                  </a:lnTo>
                  <a:lnTo>
                    <a:pt x="1259172" y="134112"/>
                  </a:lnTo>
                  <a:lnTo>
                    <a:pt x="1243711" y="134112"/>
                  </a:lnTo>
                  <a:lnTo>
                    <a:pt x="1241933" y="133857"/>
                  </a:lnTo>
                  <a:lnTo>
                    <a:pt x="1233474" y="112565"/>
                  </a:lnTo>
                  <a:lnTo>
                    <a:pt x="1226639" y="70992"/>
                  </a:lnTo>
                  <a:close/>
                </a:path>
                <a:path w="1264284" h="357505">
                  <a:moveTo>
                    <a:pt x="1169988" y="117348"/>
                  </a:moveTo>
                  <a:lnTo>
                    <a:pt x="1138936" y="117348"/>
                  </a:lnTo>
                  <a:lnTo>
                    <a:pt x="1141222" y="130937"/>
                  </a:lnTo>
                  <a:lnTo>
                    <a:pt x="1141374" y="132968"/>
                  </a:lnTo>
                  <a:lnTo>
                    <a:pt x="1115568" y="159130"/>
                  </a:lnTo>
                  <a:lnTo>
                    <a:pt x="1179943" y="159130"/>
                  </a:lnTo>
                  <a:lnTo>
                    <a:pt x="1178941" y="157352"/>
                  </a:lnTo>
                  <a:lnTo>
                    <a:pt x="1177069" y="152400"/>
                  </a:lnTo>
                  <a:lnTo>
                    <a:pt x="1175385" y="147827"/>
                  </a:lnTo>
                  <a:lnTo>
                    <a:pt x="1173586" y="140207"/>
                  </a:lnTo>
                  <a:lnTo>
                    <a:pt x="1169988" y="117348"/>
                  </a:lnTo>
                  <a:close/>
                </a:path>
                <a:path w="1264284" h="357505">
                  <a:moveTo>
                    <a:pt x="1257680" y="128777"/>
                  </a:moveTo>
                  <a:lnTo>
                    <a:pt x="1252601" y="131699"/>
                  </a:lnTo>
                  <a:lnTo>
                    <a:pt x="1248664" y="133350"/>
                  </a:lnTo>
                  <a:lnTo>
                    <a:pt x="1245743" y="133730"/>
                  </a:lnTo>
                  <a:lnTo>
                    <a:pt x="1243711" y="134112"/>
                  </a:lnTo>
                  <a:lnTo>
                    <a:pt x="1259172" y="134112"/>
                  </a:lnTo>
                  <a:lnTo>
                    <a:pt x="1257680" y="128777"/>
                  </a:lnTo>
                  <a:close/>
                </a:path>
                <a:path w="1264284" h="357505">
                  <a:moveTo>
                    <a:pt x="1043813" y="70484"/>
                  </a:moveTo>
                  <a:lnTo>
                    <a:pt x="1005713" y="76834"/>
                  </a:lnTo>
                  <a:lnTo>
                    <a:pt x="976249" y="123951"/>
                  </a:lnTo>
                  <a:lnTo>
                    <a:pt x="1014127" y="123951"/>
                  </a:lnTo>
                  <a:lnTo>
                    <a:pt x="1010793" y="119887"/>
                  </a:lnTo>
                  <a:lnTo>
                    <a:pt x="1043813" y="70484"/>
                  </a:lnTo>
                  <a:close/>
                </a:path>
                <a:path w="1264284" h="357505">
                  <a:moveTo>
                    <a:pt x="1127966" y="55229"/>
                  </a:moveTo>
                  <a:lnTo>
                    <a:pt x="1090025" y="62309"/>
                  </a:lnTo>
                  <a:lnTo>
                    <a:pt x="1064514" y="98551"/>
                  </a:lnTo>
                  <a:lnTo>
                    <a:pt x="1093470" y="99059"/>
                  </a:lnTo>
                  <a:lnTo>
                    <a:pt x="1094486" y="93217"/>
                  </a:lnTo>
                  <a:lnTo>
                    <a:pt x="1096264" y="89026"/>
                  </a:lnTo>
                  <a:lnTo>
                    <a:pt x="1099058" y="86359"/>
                  </a:lnTo>
                  <a:lnTo>
                    <a:pt x="1101725" y="83692"/>
                  </a:lnTo>
                  <a:lnTo>
                    <a:pt x="1105916" y="81914"/>
                  </a:lnTo>
                  <a:lnTo>
                    <a:pt x="1119504" y="79628"/>
                  </a:lnTo>
                  <a:lnTo>
                    <a:pt x="1163184" y="79628"/>
                  </a:lnTo>
                  <a:lnTo>
                    <a:pt x="1162510" y="77120"/>
                  </a:lnTo>
                  <a:lnTo>
                    <a:pt x="1135282" y="55576"/>
                  </a:lnTo>
                  <a:lnTo>
                    <a:pt x="1127966" y="55229"/>
                  </a:lnTo>
                  <a:close/>
                </a:path>
                <a:path w="1264284" h="357505">
                  <a:moveTo>
                    <a:pt x="1214881" y="0"/>
                  </a:moveTo>
                  <a:lnTo>
                    <a:pt x="1186815" y="23113"/>
                  </a:lnTo>
                  <a:lnTo>
                    <a:pt x="1190625" y="46354"/>
                  </a:lnTo>
                  <a:lnTo>
                    <a:pt x="1176401" y="48640"/>
                  </a:lnTo>
                  <a:lnTo>
                    <a:pt x="1180465" y="73405"/>
                  </a:lnTo>
                  <a:lnTo>
                    <a:pt x="1194689" y="70992"/>
                  </a:lnTo>
                  <a:lnTo>
                    <a:pt x="1226639" y="70992"/>
                  </a:lnTo>
                  <a:lnTo>
                    <a:pt x="1225803" y="65912"/>
                  </a:lnTo>
                  <a:lnTo>
                    <a:pt x="1246886" y="62483"/>
                  </a:lnTo>
                  <a:lnTo>
                    <a:pt x="1243405" y="41275"/>
                  </a:lnTo>
                  <a:lnTo>
                    <a:pt x="1221740" y="41275"/>
                  </a:lnTo>
                  <a:lnTo>
                    <a:pt x="1214881" y="0"/>
                  </a:lnTo>
                  <a:close/>
                </a:path>
                <a:path w="1264284" h="357505">
                  <a:moveTo>
                    <a:pt x="1117853" y="9778"/>
                  </a:moveTo>
                  <a:lnTo>
                    <a:pt x="1089278" y="14477"/>
                  </a:lnTo>
                  <a:lnTo>
                    <a:pt x="1071499" y="50800"/>
                  </a:lnTo>
                  <a:lnTo>
                    <a:pt x="1096518" y="46736"/>
                  </a:lnTo>
                  <a:lnTo>
                    <a:pt x="1105662" y="28320"/>
                  </a:lnTo>
                  <a:lnTo>
                    <a:pt x="1135987" y="28320"/>
                  </a:lnTo>
                  <a:lnTo>
                    <a:pt x="1117853" y="9778"/>
                  </a:lnTo>
                  <a:close/>
                </a:path>
                <a:path w="1264284" h="357505">
                  <a:moveTo>
                    <a:pt x="1135987" y="28320"/>
                  </a:moveTo>
                  <a:lnTo>
                    <a:pt x="1105662" y="28320"/>
                  </a:lnTo>
                  <a:lnTo>
                    <a:pt x="1121155" y="42671"/>
                  </a:lnTo>
                  <a:lnTo>
                    <a:pt x="1146048" y="38607"/>
                  </a:lnTo>
                  <a:lnTo>
                    <a:pt x="1135987" y="28320"/>
                  </a:lnTo>
                  <a:close/>
                </a:path>
                <a:path w="1264284" h="357505">
                  <a:moveTo>
                    <a:pt x="1242822" y="37718"/>
                  </a:moveTo>
                  <a:lnTo>
                    <a:pt x="1221740" y="41275"/>
                  </a:lnTo>
                  <a:lnTo>
                    <a:pt x="1243405" y="41275"/>
                  </a:lnTo>
                  <a:lnTo>
                    <a:pt x="1242822" y="3771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772400" y="501395"/>
              <a:ext cx="76200" cy="6275070"/>
            </a:xfrm>
            <a:custGeom>
              <a:avLst/>
              <a:gdLst/>
              <a:ahLst/>
              <a:cxnLst/>
              <a:rect l="l" t="t" r="r" b="b"/>
              <a:pathLst>
                <a:path w="76200" h="6275070">
                  <a:moveTo>
                    <a:pt x="0" y="0"/>
                  </a:moveTo>
                  <a:lnTo>
                    <a:pt x="76200" y="6274475"/>
                  </a:lnTo>
                </a:path>
              </a:pathLst>
            </a:custGeom>
            <a:ln w="6096">
              <a:solidFill>
                <a:srgbClr val="C55A11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818001" y="5498998"/>
            <a:ext cx="1309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Rabbiye’l-</a:t>
            </a:r>
            <a:r>
              <a:rPr sz="1600" spc="-20" dirty="0">
                <a:latin typeface="Arial"/>
                <a:cs typeface="Arial"/>
              </a:rPr>
              <a:t>a‘lâ”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“Allahüekber”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01792" y="5498998"/>
            <a:ext cx="8502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denir.</a:t>
            </a:r>
            <a:endParaRPr sz="1600">
              <a:latin typeface="Arial"/>
              <a:cs typeface="Arial"/>
            </a:endParaRPr>
          </a:p>
          <a:p>
            <a:pPr marR="5715" algn="r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denilerek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18001" y="5986983"/>
            <a:ext cx="2233295" cy="750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800"/>
              </a:lnSpc>
              <a:spcBef>
                <a:spcPts val="120"/>
              </a:spcBef>
            </a:pPr>
            <a:r>
              <a:rPr sz="1600" dirty="0">
                <a:latin typeface="Arial"/>
                <a:cs typeface="Arial"/>
              </a:rPr>
              <a:t>ikinci</a:t>
            </a:r>
            <a:r>
              <a:rPr sz="1600" spc="135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rekât</a:t>
            </a:r>
            <a:r>
              <a:rPr sz="1600" spc="140" dirty="0">
                <a:latin typeface="Arial"/>
                <a:cs typeface="Arial"/>
              </a:rPr>
              <a:t>  </a:t>
            </a:r>
            <a:r>
              <a:rPr sz="1600" dirty="0">
                <a:latin typeface="Arial"/>
                <a:cs typeface="Arial"/>
              </a:rPr>
              <a:t>için</a:t>
            </a:r>
            <a:r>
              <a:rPr sz="1600" spc="135" dirty="0">
                <a:latin typeface="Arial"/>
                <a:cs typeface="Arial"/>
              </a:rPr>
              <a:t>  </a:t>
            </a:r>
            <a:r>
              <a:rPr sz="1600" spc="-20" dirty="0">
                <a:latin typeface="Arial"/>
                <a:cs typeface="Arial"/>
              </a:rPr>
              <a:t>ayağa </a:t>
            </a:r>
            <a:r>
              <a:rPr sz="1600" spc="-10" dirty="0">
                <a:latin typeface="Arial"/>
                <a:cs typeface="Arial"/>
              </a:rPr>
              <a:t>kalkılır.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Böylece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rekât </a:t>
            </a:r>
            <a:r>
              <a:rPr sz="1600" dirty="0">
                <a:latin typeface="Arial"/>
                <a:cs typeface="Arial"/>
              </a:rPr>
              <a:t>tamamlanmış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olur.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28761" y="4294454"/>
            <a:ext cx="4014470" cy="12388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6.</a:t>
            </a:r>
            <a:r>
              <a:rPr sz="16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6FC0"/>
                </a:solidFill>
                <a:latin typeface="Arial"/>
                <a:cs typeface="Arial"/>
              </a:rPr>
              <a:t>Selam:</a:t>
            </a:r>
            <a:r>
              <a:rPr sz="16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Baş</a:t>
            </a: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önce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sağa,</a:t>
            </a:r>
            <a:r>
              <a:rPr sz="16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sonra</a:t>
            </a:r>
            <a:r>
              <a:rPr sz="16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sola</a:t>
            </a:r>
            <a:r>
              <a:rPr sz="16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çevrilir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16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her</a:t>
            </a:r>
            <a:r>
              <a:rPr sz="16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seferinde</a:t>
            </a:r>
            <a:r>
              <a:rPr sz="16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“Esselamü</a:t>
            </a:r>
            <a:r>
              <a:rPr sz="16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aleyküm</a:t>
            </a: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 ve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rahmetullah”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(Allah’ın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selamı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sz="16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rahmeti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üzerine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olsun.)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denilerek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selam</a:t>
            </a:r>
            <a:r>
              <a:rPr sz="16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verilir</a:t>
            </a:r>
            <a:r>
              <a:rPr sz="16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Arial"/>
                <a:cs typeface="Arial"/>
              </a:rPr>
              <a:t>ve </a:t>
            </a:r>
            <a:r>
              <a:rPr sz="1600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16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Arial"/>
                <a:cs typeface="Arial"/>
              </a:rPr>
              <a:t>bitirilir.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627" y="900683"/>
            <a:ext cx="12041505" cy="4838700"/>
            <a:chOff x="71627" y="900683"/>
            <a:chExt cx="12041505" cy="4838700"/>
          </a:xfrm>
        </p:grpSpPr>
        <p:sp>
          <p:nvSpPr>
            <p:cNvPr id="3" name="object 3"/>
            <p:cNvSpPr/>
            <p:nvPr/>
          </p:nvSpPr>
          <p:spPr>
            <a:xfrm>
              <a:off x="77723" y="1072895"/>
              <a:ext cx="1978660" cy="4660900"/>
            </a:xfrm>
            <a:custGeom>
              <a:avLst/>
              <a:gdLst/>
              <a:ahLst/>
              <a:cxnLst/>
              <a:rect l="l" t="t" r="r" b="b"/>
              <a:pathLst>
                <a:path w="1978660" h="4660900">
                  <a:moveTo>
                    <a:pt x="1978152" y="0"/>
                  </a:moveTo>
                  <a:lnTo>
                    <a:pt x="0" y="0"/>
                  </a:lnTo>
                  <a:lnTo>
                    <a:pt x="0" y="4660392"/>
                  </a:lnTo>
                  <a:lnTo>
                    <a:pt x="1978152" y="4660392"/>
                  </a:lnTo>
                  <a:lnTo>
                    <a:pt x="1978152" y="0"/>
                  </a:lnTo>
                  <a:close/>
                </a:path>
              </a:pathLst>
            </a:custGeom>
            <a:solidFill>
              <a:srgbClr val="ADD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723" y="1072895"/>
              <a:ext cx="1978660" cy="4660900"/>
            </a:xfrm>
            <a:custGeom>
              <a:avLst/>
              <a:gdLst/>
              <a:ahLst/>
              <a:cxnLst/>
              <a:rect l="l" t="t" r="r" b="b"/>
              <a:pathLst>
                <a:path w="1978660" h="4660900">
                  <a:moveTo>
                    <a:pt x="0" y="4660392"/>
                  </a:moveTo>
                  <a:lnTo>
                    <a:pt x="1978152" y="4660392"/>
                  </a:lnTo>
                  <a:lnTo>
                    <a:pt x="1978152" y="0"/>
                  </a:lnTo>
                  <a:lnTo>
                    <a:pt x="0" y="0"/>
                  </a:lnTo>
                  <a:lnTo>
                    <a:pt x="0" y="4660392"/>
                  </a:lnTo>
                  <a:close/>
                </a:path>
              </a:pathLst>
            </a:custGeom>
            <a:ln w="12192">
              <a:solidFill>
                <a:srgbClr val="ADD9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3476" y="900683"/>
              <a:ext cx="10209276" cy="1911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600" y="1130807"/>
              <a:ext cx="9758172" cy="1459991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2057400" y="5983223"/>
            <a:ext cx="9965690" cy="708660"/>
          </a:xfrm>
          <a:custGeom>
            <a:avLst/>
            <a:gdLst/>
            <a:ahLst/>
            <a:cxnLst/>
            <a:rect l="l" t="t" r="r" b="b"/>
            <a:pathLst>
              <a:path w="9965690" h="708659">
                <a:moveTo>
                  <a:pt x="9965436" y="0"/>
                </a:moveTo>
                <a:lnTo>
                  <a:pt x="0" y="0"/>
                </a:lnTo>
                <a:lnTo>
                  <a:pt x="0" y="708660"/>
                </a:lnTo>
                <a:lnTo>
                  <a:pt x="9965436" y="708660"/>
                </a:lnTo>
                <a:lnTo>
                  <a:pt x="9965436" y="0"/>
                </a:lnTo>
                <a:close/>
              </a:path>
            </a:pathLst>
          </a:custGeom>
          <a:solidFill>
            <a:srgbClr val="D5BA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36394" y="6010757"/>
            <a:ext cx="929576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70"/>
              </a:lnSpc>
              <a:spcBef>
                <a:spcPts val="100"/>
              </a:spcBef>
              <a:tabLst>
                <a:tab pos="245745" algn="l"/>
              </a:tabLst>
            </a:pPr>
            <a:r>
              <a:rPr sz="2000" spc="-50" dirty="0">
                <a:solidFill>
                  <a:srgbClr val="231F20"/>
                </a:solidFill>
                <a:latin typeface="Arial"/>
                <a:cs typeface="Arial"/>
              </a:rPr>
              <a:t>*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2000" spc="-20" dirty="0">
                <a:solidFill>
                  <a:srgbClr val="231F20"/>
                </a:solidFill>
                <a:latin typeface="Arial"/>
                <a:cs typeface="Arial"/>
              </a:rPr>
              <a:t>Yatsı</a:t>
            </a:r>
            <a:r>
              <a:rPr sz="20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namazından</a:t>
            </a:r>
            <a:r>
              <a:rPr sz="20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sonra</a:t>
            </a:r>
            <a:r>
              <a:rPr sz="200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kılınan</a:t>
            </a:r>
            <a:r>
              <a:rPr sz="2000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üç</a:t>
            </a:r>
            <a:r>
              <a:rPr sz="2000" spc="-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rekâtlık</a:t>
            </a:r>
            <a:r>
              <a:rPr sz="2000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vacip</a:t>
            </a:r>
            <a:r>
              <a:rPr sz="2000" spc="-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sz="20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31F20"/>
                </a:solidFill>
                <a:latin typeface="Arial"/>
                <a:cs typeface="Arial"/>
              </a:rPr>
              <a:t>vitir</a:t>
            </a:r>
            <a:r>
              <a:rPr sz="2000" b="1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31F20"/>
                </a:solidFill>
                <a:latin typeface="Arial"/>
                <a:cs typeface="Arial"/>
              </a:rPr>
              <a:t>namazı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dır.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70"/>
              </a:lnSpc>
            </a:pP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**</a:t>
            </a:r>
            <a:r>
              <a:rPr sz="2000" spc="-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Aynı</a:t>
            </a:r>
            <a:r>
              <a:rPr sz="20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renkle</a:t>
            </a:r>
            <a:r>
              <a:rPr sz="20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işaretlenmiş</a:t>
            </a:r>
            <a:r>
              <a:rPr sz="2000" spc="-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namazların</a:t>
            </a:r>
            <a:r>
              <a:rPr sz="20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kılınışları</a:t>
            </a:r>
            <a:r>
              <a:rPr sz="20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da</a:t>
            </a:r>
            <a:r>
              <a:rPr sz="20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aynıdır,</a:t>
            </a:r>
            <a:r>
              <a:rPr sz="2000" spc="-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ancak</a:t>
            </a:r>
            <a:r>
              <a:rPr sz="2000" spc="-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Arial"/>
                <a:cs typeface="Arial"/>
              </a:rPr>
              <a:t>niyetleri</a:t>
            </a:r>
            <a:r>
              <a:rPr sz="2000" spc="-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31F20"/>
                </a:solidFill>
                <a:latin typeface="Arial"/>
                <a:cs typeface="Arial"/>
              </a:rPr>
              <a:t>farklıdır.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57400" y="152400"/>
            <a:ext cx="9965690" cy="64643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19685" rIns="0" bIns="0" rtlCol="0">
            <a:spAutoFit/>
          </a:bodyPr>
          <a:lstStyle/>
          <a:p>
            <a:pPr marL="710565">
              <a:lnSpc>
                <a:spcPct val="100000"/>
              </a:lnSpc>
              <a:spcBef>
                <a:spcPts val="155"/>
              </a:spcBef>
            </a:pPr>
            <a:r>
              <a:rPr b="0" dirty="0">
                <a:solidFill>
                  <a:srgbClr val="231F20"/>
                </a:solidFill>
                <a:latin typeface="Arial"/>
                <a:cs typeface="Arial"/>
              </a:rPr>
              <a:t>BEŞ</a:t>
            </a:r>
            <a:r>
              <a:rPr b="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0" spc="-30" dirty="0">
                <a:solidFill>
                  <a:srgbClr val="231F20"/>
                </a:solidFill>
                <a:latin typeface="Arial"/>
                <a:cs typeface="Arial"/>
              </a:rPr>
              <a:t>VAKİT</a:t>
            </a:r>
            <a:r>
              <a:rPr b="0" spc="-1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231F20"/>
                </a:solidFill>
                <a:latin typeface="Arial"/>
                <a:cs typeface="Arial"/>
              </a:rPr>
              <a:t>NAMAZ</a:t>
            </a:r>
            <a:r>
              <a:rPr b="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231F20"/>
                </a:solidFill>
                <a:latin typeface="Arial"/>
                <a:cs typeface="Arial"/>
              </a:rPr>
              <a:t>VE</a:t>
            </a:r>
            <a:r>
              <a:rPr b="0" spc="-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0" spc="-30" dirty="0">
                <a:solidFill>
                  <a:srgbClr val="231F20"/>
                </a:solidFill>
                <a:latin typeface="Arial"/>
                <a:cs typeface="Arial"/>
              </a:rPr>
              <a:t>REKAT</a:t>
            </a:r>
            <a:r>
              <a:rPr b="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231F20"/>
                </a:solidFill>
                <a:latin typeface="Arial"/>
                <a:cs typeface="Arial"/>
              </a:rPr>
              <a:t>SAYILARI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27075" y="1799869"/>
            <a:ext cx="11965305" cy="4279900"/>
            <a:chOff x="227075" y="1799869"/>
            <a:chExt cx="11965305" cy="42799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076" y="1799869"/>
              <a:ext cx="1749551" cy="10046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075" y="2699004"/>
              <a:ext cx="1752600" cy="29916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0908" y="2436850"/>
              <a:ext cx="10210800" cy="121312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1031" y="2667000"/>
              <a:ext cx="9732391" cy="7620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52243" y="3218738"/>
              <a:ext cx="10209276" cy="122219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2368" y="3448811"/>
              <a:ext cx="9670796" cy="7711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1868" y="4081259"/>
              <a:ext cx="10200132" cy="11780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21992" y="4311395"/>
              <a:ext cx="9627362" cy="72694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34540" y="4866132"/>
              <a:ext cx="10157459" cy="121312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64664" y="5096256"/>
              <a:ext cx="9627362" cy="7108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596150"/>
              </p:ext>
            </p:extLst>
          </p:nvPr>
        </p:nvGraphicFramePr>
        <p:xfrm>
          <a:off x="146050" y="85848"/>
          <a:ext cx="4350385" cy="67721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73300"/>
                <a:gridCol w="2077085"/>
              </a:tblGrid>
              <a:tr h="1105622">
                <a:tc gridSpan="2">
                  <a:txBody>
                    <a:bodyPr/>
                    <a:lstStyle/>
                    <a:p>
                      <a:pPr marL="1425575" marR="507365" indent="-908685">
                        <a:lnSpc>
                          <a:spcPts val="3600"/>
                        </a:lnSpc>
                        <a:spcBef>
                          <a:spcPts val="220"/>
                        </a:spcBef>
                      </a:pPr>
                      <a:r>
                        <a:rPr sz="2600" b="1" dirty="0">
                          <a:latin typeface="Carlito"/>
                          <a:cs typeface="Carlito"/>
                        </a:rPr>
                        <a:t>SABAH</a:t>
                      </a:r>
                      <a:r>
                        <a:rPr sz="2600" b="1" spc="-1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600" b="1" spc="-10" dirty="0">
                          <a:latin typeface="Carlito"/>
                          <a:cs typeface="Carlito"/>
                        </a:rPr>
                        <a:t>NAMAZININ SÜNNETİ</a:t>
                      </a:r>
                      <a:endParaRPr sz="2600" dirty="0">
                        <a:latin typeface="Carlito"/>
                        <a:cs typeface="Carlito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  <a:solidFill>
                      <a:srgbClr val="41EB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15139"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2000" b="1" spc="-2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2000" b="1" spc="-2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Niyet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Tekbir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820"/>
                        </a:lnSpc>
                        <a:spcBef>
                          <a:spcPts val="11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4986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ts val="2840"/>
                        </a:lnSpc>
                        <a:spcBef>
                          <a:spcPts val="115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2000" spc="-6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815"/>
                        </a:lnSpc>
                        <a:spcBef>
                          <a:spcPts val="118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5049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77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Salli-barik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Rabbena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15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Selam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416606"/>
              </p:ext>
            </p:extLst>
          </p:nvPr>
        </p:nvGraphicFramePr>
        <p:xfrm>
          <a:off x="7537450" y="69850"/>
          <a:ext cx="4647565" cy="6660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9840"/>
                <a:gridCol w="2117725"/>
              </a:tblGrid>
              <a:tr h="914400">
                <a:tc gridSpan="2">
                  <a:txBody>
                    <a:bodyPr/>
                    <a:lstStyle/>
                    <a:p>
                      <a:pPr marL="1854200" marR="654685" indent="-1187450">
                        <a:lnSpc>
                          <a:spcPts val="3600"/>
                        </a:lnSpc>
                        <a:spcBef>
                          <a:spcPts val="220"/>
                        </a:spcBef>
                      </a:pPr>
                      <a:r>
                        <a:rPr sz="2600" b="1" dirty="0">
                          <a:latin typeface="Carlito"/>
                          <a:cs typeface="Carlito"/>
                        </a:rPr>
                        <a:t>SABAH</a:t>
                      </a:r>
                      <a:r>
                        <a:rPr sz="2600" b="1" spc="-9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600" b="1" spc="-10" dirty="0">
                          <a:latin typeface="Carlito"/>
                          <a:cs typeface="Carlito"/>
                        </a:rPr>
                        <a:t>NAMAZININ FARZI</a:t>
                      </a:r>
                      <a:endParaRPr sz="2600" dirty="0">
                        <a:latin typeface="Carlito"/>
                        <a:cs typeface="Carlito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  <a:solidFill>
                      <a:srgbClr val="41EB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21334"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2400" b="1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2400" b="1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Niyet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56895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Tekbir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Fatiha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9906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400" spc="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20" dirty="0">
                          <a:latin typeface="Carlito"/>
                          <a:cs typeface="Carlito"/>
                        </a:rPr>
                        <a:t>sure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350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151765">
                        <a:lnSpc>
                          <a:spcPts val="3260"/>
                        </a:lnSpc>
                        <a:spcBef>
                          <a:spcPts val="770"/>
                        </a:spcBef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2400" spc="-8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9779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2400" spc="-20" dirty="0">
                          <a:latin typeface="Carlito"/>
                          <a:cs typeface="Carlito"/>
                        </a:rPr>
                        <a:t>Rükû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57530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Fatiha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Secde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4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20" dirty="0">
                          <a:latin typeface="Carlito"/>
                          <a:cs typeface="Carlito"/>
                        </a:rPr>
                        <a:t>sure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spc="-20" dirty="0">
                          <a:latin typeface="Carlito"/>
                          <a:cs typeface="Carlito"/>
                        </a:rPr>
                        <a:t>Rükû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151765">
                        <a:lnSpc>
                          <a:spcPts val="3354"/>
                        </a:lnSpc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Secde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850"/>
                        </a:lnSpc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Salli-barik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Rabbena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2400" spc="-10" dirty="0">
                          <a:latin typeface="Carlito"/>
                          <a:cs typeface="Carlito"/>
                        </a:rPr>
                        <a:t>Selam</a:t>
                      </a:r>
                      <a:endParaRPr sz="2400" dirty="0">
                        <a:latin typeface="Carlito"/>
                        <a:cs typeface="Carlito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538235"/>
                      </a:solidFill>
                      <a:prstDash val="solid"/>
                    </a:lnL>
                    <a:lnR w="12700">
                      <a:solidFill>
                        <a:srgbClr val="538235"/>
                      </a:solidFill>
                      <a:prstDash val="solid"/>
                    </a:lnR>
                    <a:lnT w="12700">
                      <a:solidFill>
                        <a:srgbClr val="538235"/>
                      </a:solidFill>
                      <a:prstDash val="solid"/>
                    </a:lnT>
                    <a:lnB w="12700">
                      <a:solidFill>
                        <a:srgbClr val="53823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2057400"/>
            <a:ext cx="2895599" cy="29093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802"/>
            <a:ext cx="5791200" cy="889635"/>
          </a:xfrm>
          <a:custGeom>
            <a:avLst/>
            <a:gdLst/>
            <a:ahLst/>
            <a:cxnLst/>
            <a:rect l="l" t="t" r="r" b="b"/>
            <a:pathLst>
              <a:path w="5791200" h="889635">
                <a:moveTo>
                  <a:pt x="5791200" y="0"/>
                </a:moveTo>
                <a:lnTo>
                  <a:pt x="0" y="0"/>
                </a:lnTo>
                <a:lnTo>
                  <a:pt x="0" y="889406"/>
                </a:lnTo>
                <a:lnTo>
                  <a:pt x="5791200" y="889406"/>
                </a:lnTo>
                <a:lnTo>
                  <a:pt x="5791200" y="0"/>
                </a:lnTo>
                <a:close/>
              </a:path>
            </a:pathLst>
          </a:custGeom>
          <a:solidFill>
            <a:srgbClr val="71B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87629"/>
              </p:ext>
            </p:extLst>
          </p:nvPr>
        </p:nvGraphicFramePr>
        <p:xfrm>
          <a:off x="0" y="14477"/>
          <a:ext cx="5791199" cy="6776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3550"/>
                <a:gridCol w="1396364"/>
                <a:gridCol w="1282700"/>
                <a:gridCol w="1378585"/>
              </a:tblGrid>
              <a:tr h="889000">
                <a:tc gridSpan="4">
                  <a:txBody>
                    <a:bodyPr/>
                    <a:lstStyle/>
                    <a:p>
                      <a:pPr marL="596900">
                        <a:lnSpc>
                          <a:spcPct val="100000"/>
                        </a:lnSpc>
                        <a:spcBef>
                          <a:spcPts val="1300"/>
                        </a:spcBef>
                        <a:tabLst>
                          <a:tab pos="1685289" algn="l"/>
                        </a:tabLst>
                      </a:pPr>
                      <a:r>
                        <a:rPr sz="2800" b="1" spc="-20" dirty="0">
                          <a:latin typeface="Carlito"/>
                          <a:cs typeface="Carlito"/>
                        </a:rPr>
                        <a:t>ÖĞLE</a:t>
                      </a:r>
                      <a:r>
                        <a:rPr sz="2800" b="1" dirty="0">
                          <a:latin typeface="Carlito"/>
                          <a:cs typeface="Carlito"/>
                        </a:rPr>
                        <a:t>	NAMAZININ</a:t>
                      </a:r>
                      <a:r>
                        <a:rPr sz="2800" b="1" spc="-4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00" b="1" spc="-10" dirty="0">
                          <a:latin typeface="Carlito"/>
                          <a:cs typeface="Carlito"/>
                        </a:rPr>
                        <a:t>SÜNNETİ</a:t>
                      </a:r>
                      <a:endParaRPr sz="2800" dirty="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  <a:solidFill>
                      <a:srgbClr val="71B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44195"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18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4.</a:t>
                      </a:r>
                      <a:r>
                        <a:rPr sz="1800" b="1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Niyet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Tekbir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ts val="2370"/>
                        </a:lnSpc>
                        <a:spcBef>
                          <a:spcPts val="173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1971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720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2355"/>
                        </a:lnSpc>
                        <a:spcBef>
                          <a:spcPts val="146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8605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650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95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2370"/>
                        </a:lnSpc>
                        <a:spcBef>
                          <a:spcPts val="173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1971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58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129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5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Rabbena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5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Selam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943600" y="20739"/>
            <a:ext cx="6248400" cy="888365"/>
          </a:xfrm>
          <a:custGeom>
            <a:avLst/>
            <a:gdLst/>
            <a:ahLst/>
            <a:cxnLst/>
            <a:rect l="l" t="t" r="r" b="b"/>
            <a:pathLst>
              <a:path w="6248400" h="888365">
                <a:moveTo>
                  <a:pt x="6248400" y="0"/>
                </a:moveTo>
                <a:lnTo>
                  <a:pt x="0" y="0"/>
                </a:lnTo>
                <a:lnTo>
                  <a:pt x="0" y="887945"/>
                </a:lnTo>
                <a:lnTo>
                  <a:pt x="6248400" y="887945"/>
                </a:lnTo>
                <a:lnTo>
                  <a:pt x="6248400" y="0"/>
                </a:lnTo>
                <a:close/>
              </a:path>
            </a:pathLst>
          </a:custGeom>
          <a:solidFill>
            <a:srgbClr val="71B6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642963"/>
              </p:ext>
            </p:extLst>
          </p:nvPr>
        </p:nvGraphicFramePr>
        <p:xfrm>
          <a:off x="5937250" y="14477"/>
          <a:ext cx="6102351" cy="66052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6551"/>
                <a:gridCol w="1471783"/>
                <a:gridCol w="1351461"/>
                <a:gridCol w="1452556"/>
              </a:tblGrid>
              <a:tr h="887730">
                <a:tc gridSpan="4">
                  <a:txBody>
                    <a:bodyPr/>
                    <a:lstStyle/>
                    <a:p>
                      <a:pPr marL="153035" algn="ctr">
                        <a:lnSpc>
                          <a:spcPct val="100000"/>
                        </a:lnSpc>
                        <a:spcBef>
                          <a:spcPts val="900"/>
                        </a:spcBef>
                        <a:tabLst>
                          <a:tab pos="1376680" algn="l"/>
                        </a:tabLst>
                      </a:pPr>
                      <a:r>
                        <a:rPr sz="3200" b="1" spc="-20" dirty="0">
                          <a:latin typeface="Carlito"/>
                          <a:cs typeface="Carlito"/>
                        </a:rPr>
                        <a:t>ÖĞLE</a:t>
                      </a:r>
                      <a:r>
                        <a:rPr sz="3200" b="1" dirty="0">
                          <a:latin typeface="Carlito"/>
                          <a:cs typeface="Carlito"/>
                        </a:rPr>
                        <a:t>	NAMAZININ</a:t>
                      </a:r>
                      <a:r>
                        <a:rPr sz="3200" b="1" spc="-1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spc="-10" dirty="0">
                          <a:latin typeface="Carlito"/>
                          <a:cs typeface="Carlito"/>
                        </a:rPr>
                        <a:t>FARZI</a:t>
                      </a:r>
                      <a:endParaRPr sz="3200" dirty="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  <a:solidFill>
                      <a:srgbClr val="71B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45160"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 algn="l">
                        <a:lnSpc>
                          <a:spcPts val="2039"/>
                        </a:lnSpc>
                        <a:spcBef>
                          <a:spcPts val="900"/>
                        </a:spcBef>
                      </a:pPr>
                      <a:r>
                        <a:rPr sz="1800" b="1" spc="-25" dirty="0" smtClean="0">
                          <a:latin typeface="Carlito"/>
                          <a:cs typeface="Carlito"/>
                        </a:rPr>
                        <a:t>3.</a:t>
                      </a:r>
                      <a:r>
                        <a:rPr lang="tr-TR" sz="1800" b="0" spc="0" baseline="0" dirty="0" smtClean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 smtClean="0">
                          <a:latin typeface="Carlito"/>
                          <a:cs typeface="Carlito"/>
                        </a:rPr>
                        <a:t>REKÂT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 algn="l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4.</a:t>
                      </a:r>
                      <a:r>
                        <a:rPr sz="1800" b="1" spc="-20" dirty="0">
                          <a:latin typeface="Carlito"/>
                          <a:cs typeface="Carlito"/>
                        </a:rPr>
                        <a:t> REKÂT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403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Niyet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283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Tekbir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525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498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403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2832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509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445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498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395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403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922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770"/>
                        </a:lnSpc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barik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593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Rabbena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497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Selam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</a:tcPr>
                </a:tc>
              </a:tr>
              <a:tr h="527685">
                <a:tc gridSpan="4">
                  <a:txBody>
                    <a:bodyPr/>
                    <a:lstStyle/>
                    <a:p>
                      <a:pPr marL="58420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Öğle</a:t>
                      </a:r>
                      <a:r>
                        <a:rPr sz="14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1400" b="1" spc="-4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son</a:t>
                      </a:r>
                      <a:r>
                        <a:rPr sz="14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sünneti,</a:t>
                      </a:r>
                      <a:r>
                        <a:rPr sz="14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sabah</a:t>
                      </a:r>
                      <a:r>
                        <a:rPr sz="14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14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</a:t>
                      </a:r>
                      <a:r>
                        <a:rPr sz="1400" b="1" spc="-3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gibi</a:t>
                      </a:r>
                      <a:r>
                        <a:rPr sz="1400" b="1" spc="-5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kılınır.</a:t>
                      </a:r>
                      <a:endParaRPr sz="1400" dirty="0">
                        <a:latin typeface="Carlito"/>
                        <a:cs typeface="Carlito"/>
                      </a:endParaRPr>
                    </a:p>
                  </a:txBody>
                  <a:tcPr marL="0" marR="0" marT="64769" marB="0">
                    <a:lnL w="12700">
                      <a:solidFill>
                        <a:srgbClr val="2D75B6"/>
                      </a:solidFill>
                      <a:prstDash val="solid"/>
                    </a:lnL>
                    <a:lnR w="12700">
                      <a:solidFill>
                        <a:srgbClr val="2D75B6"/>
                      </a:solidFill>
                      <a:prstDash val="solid"/>
                    </a:lnR>
                    <a:lnT w="12700">
                      <a:solidFill>
                        <a:srgbClr val="2D75B6"/>
                      </a:solidFill>
                      <a:prstDash val="solid"/>
                    </a:lnT>
                    <a:lnB w="12700">
                      <a:solidFill>
                        <a:srgbClr val="2D75B6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6036564" y="6132576"/>
            <a:ext cx="495934" cy="417830"/>
            <a:chOff x="6036564" y="6132576"/>
            <a:chExt cx="495934" cy="4178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36564" y="6132576"/>
              <a:ext cx="495325" cy="4175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096000" y="61722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190500" y="0"/>
                  </a:moveTo>
                  <a:lnTo>
                    <a:pt x="145541" y="116420"/>
                  </a:lnTo>
                  <a:lnTo>
                    <a:pt x="0" y="116420"/>
                  </a:lnTo>
                  <a:lnTo>
                    <a:pt x="117728" y="188379"/>
                  </a:lnTo>
                  <a:lnTo>
                    <a:pt x="72771" y="304800"/>
                  </a:lnTo>
                  <a:lnTo>
                    <a:pt x="190500" y="232841"/>
                  </a:lnTo>
                  <a:lnTo>
                    <a:pt x="308228" y="304800"/>
                  </a:lnTo>
                  <a:lnTo>
                    <a:pt x="263271" y="188379"/>
                  </a:lnTo>
                  <a:lnTo>
                    <a:pt x="381000" y="116420"/>
                  </a:lnTo>
                  <a:lnTo>
                    <a:pt x="235458" y="11642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110705"/>
              </p:ext>
            </p:extLst>
          </p:nvPr>
        </p:nvGraphicFramePr>
        <p:xfrm>
          <a:off x="69850" y="59817"/>
          <a:ext cx="5866765" cy="7004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5285"/>
                <a:gridCol w="1384935"/>
                <a:gridCol w="1527810"/>
                <a:gridCol w="1308735"/>
              </a:tblGrid>
              <a:tr h="814069">
                <a:tc gridSpan="4">
                  <a:txBody>
                    <a:bodyPr/>
                    <a:lstStyle/>
                    <a:p>
                      <a:pPr marL="29210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3200" b="1" dirty="0">
                          <a:latin typeface="Carlito"/>
                          <a:cs typeface="Carlito"/>
                        </a:rPr>
                        <a:t>İKİNDİ</a:t>
                      </a:r>
                      <a:r>
                        <a:rPr sz="3200" b="1" spc="-1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dirty="0">
                          <a:latin typeface="Carlito"/>
                          <a:cs typeface="Carlito"/>
                        </a:rPr>
                        <a:t>NAMAZININ</a:t>
                      </a:r>
                      <a:r>
                        <a:rPr sz="3200" b="1" spc="-114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spc="-10" dirty="0">
                          <a:latin typeface="Carlito"/>
                          <a:cs typeface="Carlito"/>
                        </a:rPr>
                        <a:t>SÜNNETİ</a:t>
                      </a:r>
                      <a:endParaRPr sz="3200" dirty="0">
                        <a:latin typeface="Carlito"/>
                        <a:cs typeface="Carlito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4505"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18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18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4.</a:t>
                      </a:r>
                      <a:r>
                        <a:rPr sz="18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8196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Niyet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39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39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Tekbir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220"/>
                        </a:lnSpc>
                        <a:spcBef>
                          <a:spcPts val="157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02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220"/>
                        </a:lnSpc>
                        <a:spcBef>
                          <a:spcPts val="157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02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36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7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049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36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858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22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033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36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0489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36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085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938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Salli-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927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Rabbena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474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2325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Selam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609600">
                <a:tc gridSpan="4">
                  <a:txBody>
                    <a:bodyPr/>
                    <a:lstStyle/>
                    <a:p>
                      <a:pPr marL="583565" marR="35369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İkindi</a:t>
                      </a:r>
                      <a:r>
                        <a:rPr sz="1800" b="1" spc="-6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farzı,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öğle</a:t>
                      </a:r>
                      <a:r>
                        <a:rPr sz="1800" b="1" spc="-4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farzı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gibi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kılınır.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237096" y="66167"/>
          <a:ext cx="5638164" cy="6630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5470"/>
                <a:gridCol w="1950084"/>
                <a:gridCol w="1832610"/>
              </a:tblGrid>
              <a:tr h="798830">
                <a:tc gridSpan="3">
                  <a:txBody>
                    <a:bodyPr/>
                    <a:lstStyle/>
                    <a:p>
                      <a:pPr marL="148590" algn="ct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3200" b="1" dirty="0">
                          <a:latin typeface="Carlito"/>
                          <a:cs typeface="Carlito"/>
                        </a:rPr>
                        <a:t>AKŞAM</a:t>
                      </a:r>
                      <a:r>
                        <a:rPr sz="3200" b="1" spc="-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dirty="0">
                          <a:latin typeface="Carlito"/>
                          <a:cs typeface="Carlito"/>
                        </a:rPr>
                        <a:t>NAMAZININ</a:t>
                      </a:r>
                      <a:r>
                        <a:rPr sz="3200" b="1" spc="-5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spc="-10" dirty="0">
                          <a:latin typeface="Carlito"/>
                          <a:cs typeface="Carlito"/>
                        </a:rPr>
                        <a:t>FARZI</a:t>
                      </a:r>
                      <a:endParaRPr sz="32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11809"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20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2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Niyet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684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4737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Tekbir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4478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6839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4483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0927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2636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118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barik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0927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Rabbena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509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Selam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</a:tr>
              <a:tr h="652145">
                <a:tc gridSpan="3">
                  <a:txBody>
                    <a:bodyPr/>
                    <a:lstStyle/>
                    <a:p>
                      <a:pPr marL="584200" marR="1651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Akşam</a:t>
                      </a:r>
                      <a:r>
                        <a:rPr sz="2000" b="1" spc="-3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20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son</a:t>
                      </a:r>
                      <a:r>
                        <a:rPr sz="2000" b="1" spc="-2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sünneti,</a:t>
                      </a:r>
                      <a:r>
                        <a:rPr sz="2000" b="1" spc="-5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sabah</a:t>
                      </a:r>
                      <a:r>
                        <a:rPr sz="20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</a:t>
                      </a:r>
                      <a:r>
                        <a:rPr sz="20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gibi</a:t>
                      </a:r>
                      <a:r>
                        <a:rPr sz="2000" b="1" spc="-3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kılınır.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FFC000"/>
                      </a:solidFill>
                      <a:prstDash val="solid"/>
                    </a:lnL>
                    <a:lnR w="12700">
                      <a:solidFill>
                        <a:srgbClr val="FFC000"/>
                      </a:solidFill>
                      <a:prstDash val="solid"/>
                    </a:lnR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  <a:solidFill>
                      <a:srgbClr val="FFFF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6265164" y="6132576"/>
            <a:ext cx="574675" cy="510540"/>
            <a:chOff x="6265164" y="6132576"/>
            <a:chExt cx="574675" cy="510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5164" y="6132576"/>
              <a:ext cx="574522" cy="51051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24600" y="6172200"/>
              <a:ext cx="460375" cy="398145"/>
            </a:xfrm>
            <a:custGeom>
              <a:avLst/>
              <a:gdLst/>
              <a:ahLst/>
              <a:cxnLst/>
              <a:rect l="l" t="t" r="r" b="b"/>
              <a:pathLst>
                <a:path w="460375" h="398145">
                  <a:moveTo>
                    <a:pt x="230124" y="0"/>
                  </a:moveTo>
                  <a:lnTo>
                    <a:pt x="175767" y="151930"/>
                  </a:lnTo>
                  <a:lnTo>
                    <a:pt x="0" y="151930"/>
                  </a:lnTo>
                  <a:lnTo>
                    <a:pt x="142239" y="245833"/>
                  </a:lnTo>
                  <a:lnTo>
                    <a:pt x="87884" y="397764"/>
                  </a:lnTo>
                  <a:lnTo>
                    <a:pt x="230124" y="303860"/>
                  </a:lnTo>
                  <a:lnTo>
                    <a:pt x="372364" y="397764"/>
                  </a:lnTo>
                  <a:lnTo>
                    <a:pt x="318007" y="245833"/>
                  </a:lnTo>
                  <a:lnTo>
                    <a:pt x="460248" y="151930"/>
                  </a:lnTo>
                  <a:lnTo>
                    <a:pt x="284479" y="151930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92964" y="6292593"/>
            <a:ext cx="574675" cy="510540"/>
            <a:chOff x="92964" y="6292593"/>
            <a:chExt cx="574675" cy="5105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4" y="6292593"/>
              <a:ext cx="574522" cy="5105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52400" y="6332219"/>
              <a:ext cx="460375" cy="398145"/>
            </a:xfrm>
            <a:custGeom>
              <a:avLst/>
              <a:gdLst/>
              <a:ahLst/>
              <a:cxnLst/>
              <a:rect l="l" t="t" r="r" b="b"/>
              <a:pathLst>
                <a:path w="460375" h="398145">
                  <a:moveTo>
                    <a:pt x="230124" y="0"/>
                  </a:moveTo>
                  <a:lnTo>
                    <a:pt x="175806" y="151930"/>
                  </a:lnTo>
                  <a:lnTo>
                    <a:pt x="0" y="151930"/>
                  </a:lnTo>
                  <a:lnTo>
                    <a:pt x="142227" y="245833"/>
                  </a:lnTo>
                  <a:lnTo>
                    <a:pt x="87896" y="397763"/>
                  </a:lnTo>
                  <a:lnTo>
                    <a:pt x="230124" y="303860"/>
                  </a:lnTo>
                  <a:lnTo>
                    <a:pt x="372351" y="397763"/>
                  </a:lnTo>
                  <a:lnTo>
                    <a:pt x="318020" y="245833"/>
                  </a:lnTo>
                  <a:lnTo>
                    <a:pt x="460248" y="151930"/>
                  </a:lnTo>
                  <a:lnTo>
                    <a:pt x="284441" y="151930"/>
                  </a:lnTo>
                  <a:lnTo>
                    <a:pt x="2301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77729"/>
              </p:ext>
            </p:extLst>
          </p:nvPr>
        </p:nvGraphicFramePr>
        <p:xfrm>
          <a:off x="146050" y="135889"/>
          <a:ext cx="5791199" cy="66116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3550"/>
                <a:gridCol w="1396364"/>
                <a:gridCol w="1282700"/>
                <a:gridCol w="1378585"/>
              </a:tblGrid>
              <a:tr h="955040">
                <a:tc gridSpan="4">
                  <a:txBody>
                    <a:bodyPr/>
                    <a:lstStyle/>
                    <a:p>
                      <a:pPr marL="1840864" marR="1099185" indent="-586740">
                        <a:lnSpc>
                          <a:spcPts val="3600"/>
                        </a:lnSpc>
                        <a:spcBef>
                          <a:spcPts val="220"/>
                        </a:spcBef>
                      </a:pPr>
                      <a:r>
                        <a:rPr sz="2800" b="1" spc="-120" dirty="0" smtClean="0">
                          <a:latin typeface="Carlito"/>
                          <a:cs typeface="Carlito"/>
                        </a:rPr>
                        <a:t>YATSI</a:t>
                      </a:r>
                      <a:r>
                        <a:rPr lang="tr-TR" sz="2800" b="1" spc="-80" baseline="0" dirty="0" smtClean="0">
                          <a:latin typeface="Carlito"/>
                          <a:cs typeface="Carlito"/>
                        </a:rPr>
                        <a:t> </a:t>
                      </a:r>
                      <a:r>
                        <a:rPr sz="2800" b="1" spc="-10" dirty="0" smtClean="0">
                          <a:latin typeface="Carlito"/>
                          <a:cs typeface="Carlito"/>
                        </a:rPr>
                        <a:t>NAMAZININ </a:t>
                      </a:r>
                      <a:r>
                        <a:rPr sz="2800" b="1" dirty="0">
                          <a:latin typeface="Carlito"/>
                          <a:cs typeface="Carlito"/>
                        </a:rPr>
                        <a:t>İLK</a:t>
                      </a:r>
                      <a:r>
                        <a:rPr sz="2800" b="1" spc="-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800" b="1" spc="-10" dirty="0">
                          <a:latin typeface="Carlito"/>
                          <a:cs typeface="Carlito"/>
                        </a:rPr>
                        <a:t>SÜNNETİ</a:t>
                      </a:r>
                      <a:endParaRPr sz="2800" dirty="0">
                        <a:latin typeface="Carlito"/>
                        <a:cs typeface="Carlito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  <a:solidFill>
                      <a:srgbClr val="ECB8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72770"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4.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7277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Niyet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Sübhaneke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3594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Tekbir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974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128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974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3403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843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9745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128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7277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126364">
                        <a:lnSpc>
                          <a:spcPts val="2350"/>
                        </a:lnSpc>
                        <a:spcBef>
                          <a:spcPts val="43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Salli-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Salli-barik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Rabbena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054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Selam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6172200" y="6064373"/>
            <a:ext cx="5867400" cy="694690"/>
          </a:xfrm>
          <a:custGeom>
            <a:avLst/>
            <a:gdLst/>
            <a:ahLst/>
            <a:cxnLst/>
            <a:rect l="l" t="t" r="r" b="b"/>
            <a:pathLst>
              <a:path w="5867400" h="694690">
                <a:moveTo>
                  <a:pt x="5867400" y="0"/>
                </a:moveTo>
                <a:lnTo>
                  <a:pt x="0" y="0"/>
                </a:lnTo>
                <a:lnTo>
                  <a:pt x="0" y="694689"/>
                </a:lnTo>
                <a:lnTo>
                  <a:pt x="5867400" y="694689"/>
                </a:lnTo>
                <a:lnTo>
                  <a:pt x="5867400" y="0"/>
                </a:lnTo>
                <a:close/>
              </a:path>
            </a:pathLst>
          </a:custGeom>
          <a:solidFill>
            <a:srgbClr val="ECB8F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020189"/>
              </p:ext>
            </p:extLst>
          </p:nvPr>
        </p:nvGraphicFramePr>
        <p:xfrm>
          <a:off x="6165850" y="141478"/>
          <a:ext cx="5866763" cy="6727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6410"/>
                <a:gridCol w="1414780"/>
                <a:gridCol w="1299209"/>
                <a:gridCol w="1396364"/>
              </a:tblGrid>
              <a:tr h="859790">
                <a:tc gridSpan="4">
                  <a:txBody>
                    <a:bodyPr/>
                    <a:lstStyle/>
                    <a:p>
                      <a:pPr marL="659130">
                        <a:lnSpc>
                          <a:spcPct val="100000"/>
                        </a:lnSpc>
                        <a:spcBef>
                          <a:spcPts val="900"/>
                        </a:spcBef>
                        <a:tabLst>
                          <a:tab pos="1869439" algn="l"/>
                        </a:tabLst>
                      </a:pPr>
                      <a:r>
                        <a:rPr sz="3200" b="1" spc="-10" dirty="0">
                          <a:latin typeface="Carlito"/>
                          <a:cs typeface="Carlito"/>
                        </a:rPr>
                        <a:t>YATSI</a:t>
                      </a:r>
                      <a:r>
                        <a:rPr sz="3200" b="1" dirty="0">
                          <a:latin typeface="Carlito"/>
                          <a:cs typeface="Carlito"/>
                        </a:rPr>
                        <a:t>	NAMAZININ</a:t>
                      </a:r>
                      <a:r>
                        <a:rPr sz="3200" b="1" spc="-1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3200" b="1" spc="-10" dirty="0">
                          <a:latin typeface="Carlito"/>
                          <a:cs typeface="Carlito"/>
                        </a:rPr>
                        <a:t>FARZI</a:t>
                      </a:r>
                      <a:endParaRPr sz="3200" dirty="0">
                        <a:latin typeface="Carlito"/>
                        <a:cs typeface="Carlito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  <a:solidFill>
                      <a:srgbClr val="ECB8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91820">
                <a:tc>
                  <a:txBody>
                    <a:bodyPr/>
                    <a:lstStyle/>
                    <a:p>
                      <a:pPr marL="29908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1800" b="1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sz="1800" b="1" dirty="0">
                          <a:latin typeface="Carlito"/>
                          <a:cs typeface="Carlito"/>
                        </a:rPr>
                        <a:t>4.</a:t>
                      </a:r>
                      <a:r>
                        <a:rPr sz="1800" b="1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latin typeface="Carlito"/>
                          <a:cs typeface="Carlito"/>
                        </a:rPr>
                        <a:t>REKÂT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6418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Niyet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55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9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641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55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Tekbir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4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0014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4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6418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55"/>
                        </a:lnSpc>
                        <a:spcBef>
                          <a:spcPts val="130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9334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55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1800" spc="-2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10" dirty="0">
                          <a:latin typeface="Carlito"/>
                          <a:cs typeface="Carlito"/>
                        </a:rPr>
                        <a:t>besmele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2065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40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Fatiha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1874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15"/>
                        </a:lnSpc>
                        <a:spcBef>
                          <a:spcPts val="158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8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18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sure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Oturuş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800" spc="-20" dirty="0">
                          <a:latin typeface="Carlito"/>
                          <a:cs typeface="Carlito"/>
                        </a:rPr>
                        <a:t>Rükû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3906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1800" spc="-20" dirty="0">
                          <a:latin typeface="Carlito"/>
                          <a:cs typeface="Carlito"/>
                        </a:rPr>
                        <a:t>barik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Secde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65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Rabbena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464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2250"/>
                        </a:lnSpc>
                        <a:spcBef>
                          <a:spcPts val="1310"/>
                        </a:spcBef>
                      </a:pPr>
                      <a:r>
                        <a:rPr sz="1800" spc="-10" dirty="0">
                          <a:latin typeface="Carlito"/>
                          <a:cs typeface="Carlito"/>
                        </a:rPr>
                        <a:t>Selam</a:t>
                      </a:r>
                      <a:endParaRPr sz="1800">
                        <a:latin typeface="Carlito"/>
                        <a:cs typeface="Carlito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</a:tr>
              <a:tr h="694055">
                <a:tc gridSpan="4">
                  <a:txBody>
                    <a:bodyPr/>
                    <a:lstStyle/>
                    <a:p>
                      <a:pPr marL="584200" marR="406400" indent="577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Yatsı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son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sünneti,</a:t>
                      </a:r>
                      <a:r>
                        <a:rPr sz="1800" b="1" spc="-5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sabah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namazının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sünneti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gibi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rlito"/>
                          <a:cs typeface="Carlito"/>
                        </a:rPr>
                        <a:t>kılınır.</a:t>
                      </a:r>
                      <a:endParaRPr sz="1800" dirty="0">
                        <a:latin typeface="Carlito"/>
                        <a:cs typeface="Carlito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6F2F9F"/>
                      </a:solidFill>
                      <a:prstDash val="solid"/>
                    </a:lnL>
                    <a:lnR w="12700">
                      <a:solidFill>
                        <a:srgbClr val="6F2F9F"/>
                      </a:solidFill>
                      <a:prstDash val="solid"/>
                    </a:lnR>
                    <a:lnT w="12700">
                      <a:solidFill>
                        <a:srgbClr val="6F2F9F"/>
                      </a:solidFill>
                      <a:prstDash val="solid"/>
                    </a:lnT>
                    <a:lnB w="12700">
                      <a:solidFill>
                        <a:srgbClr val="6F2F9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3264" y="5987796"/>
            <a:ext cx="574522" cy="51051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362700" y="6027420"/>
            <a:ext cx="460375" cy="398145"/>
          </a:xfrm>
          <a:custGeom>
            <a:avLst/>
            <a:gdLst/>
            <a:ahLst/>
            <a:cxnLst/>
            <a:rect l="l" t="t" r="r" b="b"/>
            <a:pathLst>
              <a:path w="460375" h="398145">
                <a:moveTo>
                  <a:pt x="230124" y="0"/>
                </a:moveTo>
                <a:lnTo>
                  <a:pt x="175768" y="151930"/>
                </a:lnTo>
                <a:lnTo>
                  <a:pt x="0" y="151930"/>
                </a:lnTo>
                <a:lnTo>
                  <a:pt x="142240" y="245833"/>
                </a:lnTo>
                <a:lnTo>
                  <a:pt x="87884" y="397763"/>
                </a:lnTo>
                <a:lnTo>
                  <a:pt x="230124" y="303860"/>
                </a:lnTo>
                <a:lnTo>
                  <a:pt x="372364" y="397763"/>
                </a:lnTo>
                <a:lnTo>
                  <a:pt x="318007" y="245833"/>
                </a:lnTo>
                <a:lnTo>
                  <a:pt x="460248" y="151930"/>
                </a:lnTo>
                <a:lnTo>
                  <a:pt x="284479" y="151930"/>
                </a:lnTo>
                <a:lnTo>
                  <a:pt x="2301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25425" y="222250"/>
          <a:ext cx="5791200" cy="6906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6585"/>
                <a:gridCol w="1903730"/>
                <a:gridCol w="2000885"/>
              </a:tblGrid>
              <a:tr h="510540">
                <a:tc gridSpan="3">
                  <a:txBody>
                    <a:bodyPr/>
                    <a:lstStyle/>
                    <a:p>
                      <a:pPr marL="453390">
                        <a:lnSpc>
                          <a:spcPts val="3925"/>
                        </a:lnSpc>
                      </a:pPr>
                      <a:r>
                        <a:rPr sz="36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VİTİR</a:t>
                      </a:r>
                      <a:r>
                        <a:rPr sz="3600" b="1" spc="-13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3600" b="1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NAMAZININ</a:t>
                      </a:r>
                      <a:r>
                        <a:rPr sz="3600" b="1" spc="-10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3600" b="1" spc="-10" dirty="0">
                          <a:solidFill>
                            <a:srgbClr val="FFFFFF"/>
                          </a:solidFill>
                          <a:latin typeface="Carlito"/>
                          <a:cs typeface="Carlito"/>
                        </a:rPr>
                        <a:t>KILINIŞI</a:t>
                      </a:r>
                      <a:endParaRPr sz="3600" dirty="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4025">
                <a:tc>
                  <a:txBody>
                    <a:bodyPr/>
                    <a:lstStyle/>
                    <a:p>
                      <a:pPr marL="298450">
                        <a:lnSpc>
                          <a:spcPts val="2195"/>
                        </a:lnSpc>
                        <a:spcBef>
                          <a:spcPts val="1275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1.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192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8450">
                        <a:lnSpc>
                          <a:spcPts val="2195"/>
                        </a:lnSpc>
                        <a:spcBef>
                          <a:spcPts val="127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2.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192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9085">
                        <a:lnSpc>
                          <a:spcPts val="2195"/>
                        </a:lnSpc>
                        <a:spcBef>
                          <a:spcPts val="1275"/>
                        </a:spcBef>
                      </a:pPr>
                      <a:r>
                        <a:rPr sz="2000" b="1" dirty="0">
                          <a:latin typeface="Carlito"/>
                          <a:cs typeface="Carlito"/>
                        </a:rPr>
                        <a:t>3.</a:t>
                      </a:r>
                      <a:r>
                        <a:rPr sz="2000" b="1" spc="-10" dirty="0">
                          <a:latin typeface="Carlito"/>
                          <a:cs typeface="Carlito"/>
                        </a:rPr>
                        <a:t> REKÂT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192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Niyet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89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195"/>
                        </a:lnSpc>
                        <a:spcBef>
                          <a:spcPts val="13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55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marL="126364">
                        <a:lnSpc>
                          <a:spcPts val="2215"/>
                        </a:lnSpc>
                        <a:spcBef>
                          <a:spcPts val="2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Tekbir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55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215"/>
                        </a:lnSpc>
                        <a:spcBef>
                          <a:spcPts val="2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55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395"/>
                        </a:lnSpc>
                        <a:spcBef>
                          <a:spcPts val="1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27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Sübhaneke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89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200"/>
                        </a:lnSpc>
                        <a:spcBef>
                          <a:spcPts val="1300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200"/>
                        </a:lnSpc>
                        <a:spcBef>
                          <a:spcPts val="1300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3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10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Euzü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besmele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0858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220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Tekbir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93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Fatiha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1874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215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b="1" dirty="0">
                          <a:solidFill>
                            <a:srgbClr val="2CB5B1"/>
                          </a:solidFill>
                          <a:latin typeface="Carlito"/>
                          <a:cs typeface="Carlito"/>
                        </a:rPr>
                        <a:t>Kunut</a:t>
                      </a:r>
                      <a:r>
                        <a:rPr sz="2000" b="1" spc="-55" dirty="0">
                          <a:solidFill>
                            <a:srgbClr val="2CB5B1"/>
                          </a:solidFill>
                          <a:latin typeface="Carlito"/>
                          <a:cs typeface="Carlito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2CB5B1"/>
                          </a:solidFill>
                          <a:latin typeface="Carlito"/>
                          <a:cs typeface="Carlito"/>
                        </a:rPr>
                        <a:t>duaları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2000" dirty="0">
                          <a:latin typeface="Carlito"/>
                          <a:cs typeface="Carlito"/>
                        </a:rPr>
                        <a:t>Bir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sure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895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195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195"/>
                        </a:lnSpc>
                        <a:spcBef>
                          <a:spcPts val="130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2000" spc="-20" dirty="0">
                          <a:latin typeface="Carlito"/>
                          <a:cs typeface="Carlito"/>
                        </a:rPr>
                        <a:t>Rükû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0858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215"/>
                        </a:lnSpc>
                        <a:spcBef>
                          <a:spcPts val="158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20066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2636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Secde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9969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190"/>
                        </a:lnSpc>
                        <a:spcBef>
                          <a:spcPts val="1305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Oturuş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5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Ettehiyyatü</a:t>
                      </a:r>
                      <a:endParaRPr sz="2000" dirty="0">
                        <a:latin typeface="Carlito"/>
                        <a:cs typeface="Carlito"/>
                      </a:endParaRPr>
                    </a:p>
                  </a:txBody>
                  <a:tcPr marL="0" marR="0" marT="1397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55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Salli-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barik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1397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17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190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190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Rabbena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190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  <a:tr h="488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90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90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spc="-10" dirty="0">
                          <a:latin typeface="Carlito"/>
                          <a:cs typeface="Carlito"/>
                        </a:rPr>
                        <a:t>Selam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36830" marB="0">
                    <a:lnL w="6350">
                      <a:solidFill>
                        <a:srgbClr val="EC7C30"/>
                      </a:solidFill>
                      <a:prstDash val="solid"/>
                    </a:lnL>
                    <a:lnR w="6350">
                      <a:solidFill>
                        <a:srgbClr val="EC7C30"/>
                      </a:solidFill>
                      <a:prstDash val="solid"/>
                    </a:lnR>
                    <a:lnT w="190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8458" y="1630679"/>
            <a:ext cx="5724454" cy="26075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5536" y="4293764"/>
            <a:ext cx="5730303" cy="24923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36208" y="228600"/>
            <a:ext cx="5783580" cy="1323340"/>
          </a:xfrm>
          <a:prstGeom prst="rect">
            <a:avLst/>
          </a:prstGeom>
          <a:solidFill>
            <a:srgbClr val="B1ECEB"/>
          </a:solidFill>
          <a:ln w="9144">
            <a:solidFill>
              <a:srgbClr val="5B9BD4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2075" marR="193040">
              <a:lnSpc>
                <a:spcPct val="100000"/>
              </a:lnSpc>
              <a:spcBef>
                <a:spcPts val="254"/>
              </a:spcBef>
            </a:pPr>
            <a:r>
              <a:rPr sz="2000" b="0" dirty="0">
                <a:solidFill>
                  <a:srgbClr val="231F20"/>
                </a:solidFill>
                <a:latin typeface="Comic Sans MS"/>
                <a:cs typeface="Comic Sans MS"/>
              </a:rPr>
              <a:t>Yatsı</a:t>
            </a:r>
            <a:r>
              <a:rPr sz="2000" b="0" spc="-35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231F20"/>
                </a:solidFill>
                <a:latin typeface="Comic Sans MS"/>
                <a:cs typeface="Comic Sans MS"/>
              </a:rPr>
              <a:t>namazının</a:t>
            </a:r>
            <a:r>
              <a:rPr sz="2000" b="0" spc="-2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231F20"/>
                </a:solidFill>
                <a:latin typeface="Comic Sans MS"/>
                <a:cs typeface="Comic Sans MS"/>
              </a:rPr>
              <a:t>ardından</a:t>
            </a:r>
            <a:r>
              <a:rPr sz="2000" b="0" spc="-1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231F20"/>
                </a:solidFill>
                <a:latin typeface="Comic Sans MS"/>
                <a:cs typeface="Comic Sans MS"/>
              </a:rPr>
              <a:t>kılınan</a:t>
            </a:r>
            <a:r>
              <a:rPr sz="2000" b="0" spc="-25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dirty="0">
                <a:solidFill>
                  <a:srgbClr val="231F20"/>
                </a:solidFill>
                <a:latin typeface="Comic Sans MS"/>
                <a:cs typeface="Comic Sans MS"/>
              </a:rPr>
              <a:t>üç</a:t>
            </a:r>
            <a:r>
              <a:rPr sz="2000" b="0" spc="-3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spc="-10" dirty="0">
                <a:solidFill>
                  <a:srgbClr val="231F20"/>
                </a:solidFill>
                <a:latin typeface="Comic Sans MS"/>
                <a:cs typeface="Comic Sans MS"/>
              </a:rPr>
              <a:t>rekâtlık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vitir</a:t>
            </a:r>
            <a:r>
              <a:rPr sz="2000" spc="-65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dirty="0">
                <a:solidFill>
                  <a:srgbClr val="FF0000"/>
                </a:solidFill>
                <a:latin typeface="Comic Sans MS"/>
                <a:cs typeface="Comic Sans MS"/>
              </a:rPr>
              <a:t>namazının</a:t>
            </a:r>
            <a:r>
              <a:rPr sz="2000" spc="-40" dirty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sz="2000" b="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Comic Sans MS"/>
                <a:cs typeface="Comic Sans MS"/>
              </a:rPr>
              <a:t>son</a:t>
            </a:r>
            <a:r>
              <a:rPr sz="2000" b="0" u="sng" spc="-40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Comic Sans MS"/>
                <a:cs typeface="Comic Sans MS"/>
              </a:rPr>
              <a:t> </a:t>
            </a:r>
            <a:r>
              <a:rPr sz="2000" b="0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Comic Sans MS"/>
                <a:cs typeface="Comic Sans MS"/>
              </a:rPr>
              <a:t>rekâtında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,</a:t>
            </a:r>
            <a:r>
              <a:rPr sz="2000" b="0" u="none" spc="-3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Fatiha</a:t>
            </a:r>
            <a:r>
              <a:rPr sz="2000" b="0" u="none" spc="-3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ve</a:t>
            </a:r>
            <a:r>
              <a:rPr sz="2000" b="0" u="none" spc="-3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spc="-20" dirty="0">
                <a:solidFill>
                  <a:srgbClr val="231F20"/>
                </a:solidFill>
                <a:latin typeface="Comic Sans MS"/>
                <a:cs typeface="Comic Sans MS"/>
              </a:rPr>
              <a:t>kısa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bir</a:t>
            </a:r>
            <a:r>
              <a:rPr sz="2000" b="0" u="none" spc="-3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sure</a:t>
            </a:r>
            <a:r>
              <a:rPr sz="2000" b="0" u="none" spc="-25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okunduktan</a:t>
            </a:r>
            <a:r>
              <a:rPr sz="2000" b="0" u="none" spc="-6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sonra</a:t>
            </a:r>
            <a:r>
              <a:rPr sz="2000" b="0" u="none" spc="-25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tekbir</a:t>
            </a:r>
            <a:r>
              <a:rPr sz="2000" b="0" u="none" spc="-4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alınır.</a:t>
            </a:r>
            <a:r>
              <a:rPr sz="2000" b="0" u="none" spc="-2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spc="-10" dirty="0">
                <a:solidFill>
                  <a:srgbClr val="231F20"/>
                </a:solidFill>
                <a:latin typeface="Comic Sans MS"/>
                <a:cs typeface="Comic Sans MS"/>
              </a:rPr>
              <a:t>Tekbir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alındıktan</a:t>
            </a:r>
            <a:r>
              <a:rPr sz="2000" b="0" u="none" spc="-2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sonra</a:t>
            </a:r>
            <a:r>
              <a:rPr sz="2000" b="0" u="none" spc="-15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b="0" u="none" dirty="0">
                <a:solidFill>
                  <a:srgbClr val="231F20"/>
                </a:solidFill>
                <a:latin typeface="Comic Sans MS"/>
                <a:cs typeface="Comic Sans MS"/>
              </a:rPr>
              <a:t>da</a:t>
            </a:r>
            <a:r>
              <a:rPr sz="2000" b="0" u="none" spc="-20" dirty="0">
                <a:solidFill>
                  <a:srgbClr val="231F20"/>
                </a:solidFill>
                <a:latin typeface="Comic Sans MS"/>
                <a:cs typeface="Comic Sans MS"/>
              </a:rPr>
              <a:t> </a:t>
            </a:r>
            <a:r>
              <a:rPr sz="2000" u="none" dirty="0">
                <a:solidFill>
                  <a:srgbClr val="BE9000"/>
                </a:solidFill>
                <a:latin typeface="Comic Sans MS"/>
                <a:cs typeface="Comic Sans MS"/>
              </a:rPr>
              <a:t>Kunut</a:t>
            </a:r>
            <a:r>
              <a:rPr sz="2000" u="none" spc="-35" dirty="0">
                <a:solidFill>
                  <a:srgbClr val="BE9000"/>
                </a:solidFill>
                <a:latin typeface="Comic Sans MS"/>
                <a:cs typeface="Comic Sans MS"/>
              </a:rPr>
              <a:t> </a:t>
            </a:r>
            <a:r>
              <a:rPr sz="2000" u="none" dirty="0">
                <a:solidFill>
                  <a:srgbClr val="BE9000"/>
                </a:solidFill>
                <a:latin typeface="Comic Sans MS"/>
                <a:cs typeface="Comic Sans MS"/>
              </a:rPr>
              <a:t>duaları</a:t>
            </a:r>
            <a:r>
              <a:rPr sz="2000" u="none" spc="-50" dirty="0">
                <a:solidFill>
                  <a:srgbClr val="BE9000"/>
                </a:solidFill>
                <a:latin typeface="Comic Sans MS"/>
                <a:cs typeface="Comic Sans MS"/>
              </a:rPr>
              <a:t> </a:t>
            </a:r>
            <a:r>
              <a:rPr sz="2000" b="0" u="none" spc="-10" dirty="0">
                <a:solidFill>
                  <a:srgbClr val="231F20"/>
                </a:solidFill>
                <a:latin typeface="Comic Sans MS"/>
                <a:cs typeface="Comic Sans MS"/>
              </a:rPr>
              <a:t>okunur.</a:t>
            </a:r>
            <a:endParaRPr sz="2000">
              <a:latin typeface="Comic Sans MS"/>
              <a:cs typeface="Comic Sans MS"/>
            </a:endParaRPr>
          </a:p>
        </p:txBody>
      </p:sp>
      <p:sp>
        <p:nvSpPr>
          <p:cNvPr id="6" name="object 6"/>
          <p:cNvSpPr/>
          <p:nvPr/>
        </p:nvSpPr>
        <p:spPr>
          <a:xfrm rot="20473265">
            <a:off x="5485256" y="2960033"/>
            <a:ext cx="890905" cy="502284"/>
          </a:xfrm>
          <a:custGeom>
            <a:avLst/>
            <a:gdLst/>
            <a:ahLst/>
            <a:cxnLst/>
            <a:rect l="l" t="t" r="r" b="b"/>
            <a:pathLst>
              <a:path w="890904" h="502285">
                <a:moveTo>
                  <a:pt x="724249" y="57508"/>
                </a:moveTo>
                <a:lnTo>
                  <a:pt x="0" y="451103"/>
                </a:lnTo>
                <a:lnTo>
                  <a:pt x="27686" y="502030"/>
                </a:lnTo>
                <a:lnTo>
                  <a:pt x="751920" y="108443"/>
                </a:lnTo>
                <a:lnTo>
                  <a:pt x="724249" y="57508"/>
                </a:lnTo>
                <a:close/>
              </a:path>
              <a:path w="890904" h="502285">
                <a:moveTo>
                  <a:pt x="860259" y="43687"/>
                </a:moveTo>
                <a:lnTo>
                  <a:pt x="749680" y="43687"/>
                </a:lnTo>
                <a:lnTo>
                  <a:pt x="777366" y="94614"/>
                </a:lnTo>
                <a:lnTo>
                  <a:pt x="751920" y="108443"/>
                </a:lnTo>
                <a:lnTo>
                  <a:pt x="779526" y="159258"/>
                </a:lnTo>
                <a:lnTo>
                  <a:pt x="860259" y="43687"/>
                </a:lnTo>
                <a:close/>
              </a:path>
              <a:path w="890904" h="502285">
                <a:moveTo>
                  <a:pt x="749680" y="43687"/>
                </a:moveTo>
                <a:lnTo>
                  <a:pt x="724249" y="57508"/>
                </a:lnTo>
                <a:lnTo>
                  <a:pt x="751920" y="108443"/>
                </a:lnTo>
                <a:lnTo>
                  <a:pt x="777366" y="94614"/>
                </a:lnTo>
                <a:lnTo>
                  <a:pt x="749680" y="43687"/>
                </a:lnTo>
                <a:close/>
              </a:path>
              <a:path w="890904" h="502285">
                <a:moveTo>
                  <a:pt x="890777" y="0"/>
                </a:moveTo>
                <a:lnTo>
                  <a:pt x="696595" y="6603"/>
                </a:lnTo>
                <a:lnTo>
                  <a:pt x="724249" y="57508"/>
                </a:lnTo>
                <a:lnTo>
                  <a:pt x="749680" y="43687"/>
                </a:lnTo>
                <a:lnTo>
                  <a:pt x="860259" y="43687"/>
                </a:lnTo>
                <a:lnTo>
                  <a:pt x="890777" y="0"/>
                </a:lnTo>
                <a:close/>
              </a:path>
            </a:pathLst>
          </a:custGeom>
          <a:solidFill>
            <a:srgbClr val="FF6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45146" y="3842003"/>
            <a:ext cx="583819" cy="610489"/>
          </a:xfrm>
          <a:custGeom>
            <a:avLst/>
            <a:gdLst/>
            <a:ahLst/>
            <a:cxnLst/>
            <a:rect l="l" t="t" r="r" b="b"/>
            <a:pathLst>
              <a:path w="892175" h="879475">
                <a:moveTo>
                  <a:pt x="748000" y="777777"/>
                </a:moveTo>
                <a:lnTo>
                  <a:pt x="707389" y="819023"/>
                </a:lnTo>
                <a:lnTo>
                  <a:pt x="892047" y="878967"/>
                </a:lnTo>
                <a:lnTo>
                  <a:pt x="864429" y="798068"/>
                </a:lnTo>
                <a:lnTo>
                  <a:pt x="768603" y="798068"/>
                </a:lnTo>
                <a:lnTo>
                  <a:pt x="748000" y="777777"/>
                </a:lnTo>
                <a:close/>
              </a:path>
              <a:path w="892175" h="879475">
                <a:moveTo>
                  <a:pt x="788638" y="736504"/>
                </a:moveTo>
                <a:lnTo>
                  <a:pt x="748000" y="777777"/>
                </a:lnTo>
                <a:lnTo>
                  <a:pt x="768603" y="798068"/>
                </a:lnTo>
                <a:lnTo>
                  <a:pt x="809243" y="756793"/>
                </a:lnTo>
                <a:lnTo>
                  <a:pt x="788638" y="736504"/>
                </a:lnTo>
                <a:close/>
              </a:path>
              <a:path w="892175" h="879475">
                <a:moveTo>
                  <a:pt x="829309" y="695198"/>
                </a:moveTo>
                <a:lnTo>
                  <a:pt x="788638" y="736504"/>
                </a:lnTo>
                <a:lnTo>
                  <a:pt x="809243" y="756793"/>
                </a:lnTo>
                <a:lnTo>
                  <a:pt x="768603" y="798068"/>
                </a:lnTo>
                <a:lnTo>
                  <a:pt x="864429" y="798068"/>
                </a:lnTo>
                <a:lnTo>
                  <a:pt x="829309" y="695198"/>
                </a:lnTo>
                <a:close/>
              </a:path>
              <a:path w="892175" h="879475">
                <a:moveTo>
                  <a:pt x="40639" y="0"/>
                </a:moveTo>
                <a:lnTo>
                  <a:pt x="0" y="41148"/>
                </a:lnTo>
                <a:lnTo>
                  <a:pt x="748000" y="777777"/>
                </a:lnTo>
                <a:lnTo>
                  <a:pt x="788638" y="736504"/>
                </a:lnTo>
                <a:lnTo>
                  <a:pt x="40639" y="0"/>
                </a:lnTo>
                <a:close/>
              </a:path>
            </a:pathLst>
          </a:custGeom>
          <a:solidFill>
            <a:srgbClr val="FF669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046"/>
            <a:ext cx="12192000" cy="6806565"/>
            <a:chOff x="0" y="3046"/>
            <a:chExt cx="12192000" cy="68065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046"/>
              <a:ext cx="12191999" cy="680618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767" y="402335"/>
              <a:ext cx="2223770" cy="3048000"/>
            </a:xfrm>
            <a:custGeom>
              <a:avLst/>
              <a:gdLst/>
              <a:ahLst/>
              <a:cxnLst/>
              <a:rect l="l" t="t" r="r" b="b"/>
              <a:pathLst>
                <a:path w="2223770" h="3048000">
                  <a:moveTo>
                    <a:pt x="2223516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2223516" y="3048000"/>
                  </a:lnTo>
                  <a:lnTo>
                    <a:pt x="2223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2296" y="616924"/>
            <a:ext cx="2142109" cy="25955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spc="-320" dirty="0">
                <a:solidFill>
                  <a:srgbClr val="821154"/>
                </a:solidFill>
                <a:latin typeface="Liberation Sans Narrow"/>
                <a:cs typeface="Liberation Sans Narrow"/>
              </a:rPr>
              <a:t>Cemaatle </a:t>
            </a:r>
            <a:r>
              <a:rPr sz="3600" b="1" spc="-425" dirty="0">
                <a:solidFill>
                  <a:srgbClr val="821154"/>
                </a:solidFill>
                <a:latin typeface="Liberation Sans Narrow"/>
                <a:cs typeface="Liberation Sans Narrow"/>
              </a:rPr>
              <a:t>Namaz</a:t>
            </a:r>
            <a:endParaRPr sz="3600" dirty="0">
              <a:latin typeface="Liberation Sans Narrow"/>
              <a:cs typeface="Liberation Sans Narrow"/>
            </a:endParaRPr>
          </a:p>
          <a:p>
            <a:pPr marL="192405" marR="187325" indent="4445" algn="ctr">
              <a:lnSpc>
                <a:spcPts val="5730"/>
              </a:lnSpc>
              <a:spcBef>
                <a:spcPts val="130"/>
              </a:spcBef>
            </a:pPr>
            <a:r>
              <a:rPr sz="3600" b="1" spc="-300" dirty="0">
                <a:solidFill>
                  <a:srgbClr val="821154"/>
                </a:solidFill>
                <a:latin typeface="Liberation Sans Narrow"/>
                <a:cs typeface="Liberation Sans Narrow"/>
              </a:rPr>
              <a:t>nasıl </a:t>
            </a:r>
            <a:r>
              <a:rPr sz="3600" b="1" spc="-190" dirty="0">
                <a:solidFill>
                  <a:srgbClr val="821154"/>
                </a:solidFill>
                <a:latin typeface="Liberation Sans Narrow"/>
                <a:cs typeface="Liberation Sans Narrow"/>
              </a:rPr>
              <a:t>kılınır</a:t>
            </a:r>
            <a:r>
              <a:rPr sz="3600" b="1" spc="-130" dirty="0">
                <a:solidFill>
                  <a:srgbClr val="821154"/>
                </a:solidFill>
                <a:latin typeface="Liberation Sans Narrow"/>
                <a:cs typeface="Liberation Sans Narrow"/>
              </a:rPr>
              <a:t> </a:t>
            </a:r>
            <a:r>
              <a:rPr sz="3600" b="1" spc="-445" dirty="0">
                <a:solidFill>
                  <a:srgbClr val="830F54"/>
                </a:solidFill>
                <a:latin typeface="Liberation Sans Narrow"/>
                <a:cs typeface="Liberation Sans Narrow"/>
              </a:rPr>
              <a:t>?</a:t>
            </a:r>
            <a:endParaRPr sz="3600" dirty="0">
              <a:latin typeface="Liberation Sans Narrow"/>
              <a:cs typeface="Liberation Sans Narrow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51861" y="362458"/>
            <a:ext cx="7023100" cy="3104515"/>
            <a:chOff x="2451861" y="362458"/>
            <a:chExt cx="7023100" cy="3104515"/>
          </a:xfrm>
        </p:grpSpPr>
        <p:sp>
          <p:nvSpPr>
            <p:cNvPr id="7" name="object 7"/>
            <p:cNvSpPr/>
            <p:nvPr/>
          </p:nvSpPr>
          <p:spPr>
            <a:xfrm>
              <a:off x="2481071" y="391668"/>
              <a:ext cx="4898390" cy="3046095"/>
            </a:xfrm>
            <a:custGeom>
              <a:avLst/>
              <a:gdLst/>
              <a:ahLst/>
              <a:cxnLst/>
              <a:rect l="l" t="t" r="r" b="b"/>
              <a:pathLst>
                <a:path w="4898390" h="3046095">
                  <a:moveTo>
                    <a:pt x="4898135" y="0"/>
                  </a:moveTo>
                  <a:lnTo>
                    <a:pt x="0" y="0"/>
                  </a:lnTo>
                  <a:lnTo>
                    <a:pt x="0" y="3045967"/>
                  </a:lnTo>
                  <a:lnTo>
                    <a:pt x="4898135" y="3045967"/>
                  </a:lnTo>
                  <a:lnTo>
                    <a:pt x="48981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81071" y="391668"/>
              <a:ext cx="4898390" cy="3046095"/>
            </a:xfrm>
            <a:custGeom>
              <a:avLst/>
              <a:gdLst/>
              <a:ahLst/>
              <a:cxnLst/>
              <a:rect l="l" t="t" r="r" b="b"/>
              <a:pathLst>
                <a:path w="4898390" h="3046095">
                  <a:moveTo>
                    <a:pt x="0" y="3045967"/>
                  </a:moveTo>
                  <a:lnTo>
                    <a:pt x="4898135" y="3045967"/>
                  </a:lnTo>
                  <a:lnTo>
                    <a:pt x="4898135" y="0"/>
                  </a:lnTo>
                  <a:lnTo>
                    <a:pt x="0" y="0"/>
                  </a:lnTo>
                  <a:lnTo>
                    <a:pt x="0" y="3045967"/>
                  </a:lnTo>
                  <a:close/>
                </a:path>
              </a:pathLst>
            </a:custGeom>
            <a:ln w="5791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16240" y="1487424"/>
              <a:ext cx="1454150" cy="1963420"/>
            </a:xfrm>
            <a:custGeom>
              <a:avLst/>
              <a:gdLst/>
              <a:ahLst/>
              <a:cxnLst/>
              <a:rect l="l" t="t" r="r" b="b"/>
              <a:pathLst>
                <a:path w="1454150" h="1963420">
                  <a:moveTo>
                    <a:pt x="1453896" y="0"/>
                  </a:moveTo>
                  <a:lnTo>
                    <a:pt x="0" y="0"/>
                  </a:lnTo>
                  <a:lnTo>
                    <a:pt x="0" y="1962912"/>
                  </a:lnTo>
                  <a:lnTo>
                    <a:pt x="1453896" y="1962912"/>
                  </a:lnTo>
                  <a:lnTo>
                    <a:pt x="1453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16240" y="1487424"/>
              <a:ext cx="1454150" cy="1963420"/>
            </a:xfrm>
            <a:custGeom>
              <a:avLst/>
              <a:gdLst/>
              <a:ahLst/>
              <a:cxnLst/>
              <a:rect l="l" t="t" r="r" b="b"/>
              <a:pathLst>
                <a:path w="1454150" h="1963420">
                  <a:moveTo>
                    <a:pt x="0" y="1962912"/>
                  </a:moveTo>
                  <a:lnTo>
                    <a:pt x="1453896" y="1962912"/>
                  </a:lnTo>
                  <a:lnTo>
                    <a:pt x="1453896" y="0"/>
                  </a:lnTo>
                  <a:lnTo>
                    <a:pt x="0" y="0"/>
                  </a:lnTo>
                  <a:lnTo>
                    <a:pt x="0" y="1962912"/>
                  </a:lnTo>
                  <a:close/>
                </a:path>
              </a:pathLst>
            </a:custGeom>
            <a:ln w="9144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318118" y="1448561"/>
            <a:ext cx="865505" cy="19888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indent="121920">
              <a:lnSpc>
                <a:spcPts val="1900"/>
              </a:lnSpc>
              <a:spcBef>
                <a:spcPts val="380"/>
              </a:spcBef>
            </a:pPr>
            <a:r>
              <a:rPr sz="1800" b="1" spc="-20" dirty="0">
                <a:solidFill>
                  <a:srgbClr val="6F2F9F"/>
                </a:solidFill>
                <a:latin typeface="Trebuchet MS"/>
                <a:cs typeface="Trebuchet MS"/>
              </a:rPr>
              <a:t>Cuma </a:t>
            </a:r>
            <a:r>
              <a:rPr sz="1800" b="1" spc="-25" dirty="0">
                <a:solidFill>
                  <a:srgbClr val="6F2F9F"/>
                </a:solidFill>
                <a:latin typeface="Trebuchet MS"/>
                <a:cs typeface="Trebuchet MS"/>
              </a:rPr>
              <a:t>namazı:</a:t>
            </a:r>
            <a:endParaRPr sz="1800">
              <a:latin typeface="Trebuchet MS"/>
              <a:cs typeface="Trebuchet MS"/>
            </a:endParaRPr>
          </a:p>
          <a:p>
            <a:pPr marL="50800">
              <a:lnSpc>
                <a:spcPts val="2030"/>
              </a:lnSpc>
              <a:spcBef>
                <a:spcPts val="1620"/>
              </a:spcBef>
            </a:pPr>
            <a:r>
              <a:rPr sz="1800" b="1" spc="-10" dirty="0">
                <a:solidFill>
                  <a:srgbClr val="6F2F9F"/>
                </a:solidFill>
                <a:latin typeface="Trebuchet MS"/>
                <a:cs typeface="Trebuchet MS"/>
              </a:rPr>
              <a:t>Bayram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ts val="2030"/>
              </a:lnSpc>
            </a:pPr>
            <a:r>
              <a:rPr sz="1800" b="1" spc="-10" dirty="0">
                <a:solidFill>
                  <a:srgbClr val="6F2F9F"/>
                </a:solidFill>
                <a:latin typeface="Trebuchet MS"/>
                <a:cs typeface="Trebuchet MS"/>
              </a:rPr>
              <a:t>namazı:</a:t>
            </a:r>
            <a:endParaRPr sz="1800">
              <a:latin typeface="Trebuchet MS"/>
              <a:cs typeface="Trebuchet MS"/>
            </a:endParaRPr>
          </a:p>
          <a:p>
            <a:pPr marL="12700" marR="5080" indent="33020">
              <a:lnSpc>
                <a:spcPts val="1900"/>
              </a:lnSpc>
              <a:spcBef>
                <a:spcPts val="1925"/>
              </a:spcBef>
            </a:pPr>
            <a:r>
              <a:rPr sz="1800" b="1" spc="-10" dirty="0">
                <a:solidFill>
                  <a:srgbClr val="6F2F9F"/>
                </a:solidFill>
                <a:latin typeface="Trebuchet MS"/>
                <a:cs typeface="Trebuchet MS"/>
              </a:rPr>
              <a:t>Cenaze </a:t>
            </a:r>
            <a:r>
              <a:rPr sz="1800" b="1" spc="-25" dirty="0">
                <a:solidFill>
                  <a:srgbClr val="6F2F9F"/>
                </a:solidFill>
                <a:latin typeface="Trebuchet MS"/>
                <a:cs typeface="Trebuchet MS"/>
              </a:rPr>
              <a:t>namazı: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16240" y="355091"/>
            <a:ext cx="1454150" cy="500380"/>
          </a:xfrm>
          <a:prstGeom prst="rect">
            <a:avLst/>
          </a:prstGeom>
          <a:solidFill>
            <a:srgbClr val="FFFFFF"/>
          </a:solidFill>
          <a:ln w="9144">
            <a:solidFill>
              <a:srgbClr val="C00000"/>
            </a:solidFill>
          </a:ln>
        </p:spPr>
        <p:txBody>
          <a:bodyPr vert="horz" wrap="square" lIns="0" tIns="8255" rIns="0" bIns="0" rtlCol="0">
            <a:spAutoFit/>
          </a:bodyPr>
          <a:lstStyle/>
          <a:p>
            <a:pPr marL="352425" marR="251460" indent="-73660">
              <a:lnSpc>
                <a:spcPts val="1900"/>
              </a:lnSpc>
              <a:spcBef>
                <a:spcPts val="65"/>
              </a:spcBef>
            </a:pPr>
            <a:r>
              <a:rPr sz="1800" b="1" spc="-20" dirty="0">
                <a:solidFill>
                  <a:srgbClr val="C00000"/>
                </a:solidFill>
                <a:latin typeface="Trebuchet MS"/>
                <a:cs typeface="Trebuchet MS"/>
              </a:rPr>
              <a:t>Beş</a:t>
            </a:r>
            <a:r>
              <a:rPr sz="1800" b="1" spc="-100" dirty="0">
                <a:solidFill>
                  <a:srgbClr val="C00000"/>
                </a:solidFill>
                <a:latin typeface="Trebuchet MS"/>
                <a:cs typeface="Trebuchet MS"/>
              </a:rPr>
              <a:t> </a:t>
            </a:r>
            <a:r>
              <a:rPr sz="1800" b="1" spc="-55" dirty="0">
                <a:solidFill>
                  <a:srgbClr val="C00000"/>
                </a:solidFill>
                <a:latin typeface="Trebuchet MS"/>
                <a:cs typeface="Trebuchet MS"/>
              </a:rPr>
              <a:t>vakit </a:t>
            </a:r>
            <a:r>
              <a:rPr sz="1800" b="1" spc="-10" dirty="0">
                <a:solidFill>
                  <a:srgbClr val="C00000"/>
                </a:solidFill>
                <a:latin typeface="Trebuchet MS"/>
                <a:cs typeface="Trebuchet MS"/>
              </a:rPr>
              <a:t>namaz: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6595" y="-7238"/>
            <a:ext cx="11190605" cy="1074420"/>
            <a:chOff x="646595" y="-7238"/>
            <a:chExt cx="11190605" cy="107442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5645" y="503681"/>
              <a:ext cx="69951" cy="9778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8581" y="11810"/>
              <a:ext cx="1800860" cy="511809"/>
            </a:xfrm>
            <a:custGeom>
              <a:avLst/>
              <a:gdLst/>
              <a:ahLst/>
              <a:cxnLst/>
              <a:rect l="l" t="t" r="r" b="b"/>
              <a:pathLst>
                <a:path w="1800860" h="511809">
                  <a:moveTo>
                    <a:pt x="21742" y="505714"/>
                  </a:moveTo>
                  <a:lnTo>
                    <a:pt x="21145" y="503555"/>
                  </a:lnTo>
                  <a:lnTo>
                    <a:pt x="21183" y="505587"/>
                  </a:lnTo>
                  <a:lnTo>
                    <a:pt x="21742" y="505714"/>
                  </a:lnTo>
                  <a:close/>
                </a:path>
                <a:path w="1800860" h="511809">
                  <a:moveTo>
                    <a:pt x="1800618" y="372872"/>
                  </a:moveTo>
                  <a:lnTo>
                    <a:pt x="1800491" y="369951"/>
                  </a:lnTo>
                  <a:lnTo>
                    <a:pt x="1800364" y="365379"/>
                  </a:lnTo>
                  <a:lnTo>
                    <a:pt x="1799475" y="359283"/>
                  </a:lnTo>
                  <a:lnTo>
                    <a:pt x="1791855" y="336042"/>
                  </a:lnTo>
                  <a:lnTo>
                    <a:pt x="1788172" y="328168"/>
                  </a:lnTo>
                  <a:lnTo>
                    <a:pt x="1783854" y="321691"/>
                  </a:lnTo>
                  <a:lnTo>
                    <a:pt x="1779155" y="313690"/>
                  </a:lnTo>
                  <a:lnTo>
                    <a:pt x="1777631" y="312039"/>
                  </a:lnTo>
                  <a:lnTo>
                    <a:pt x="1773440" y="307086"/>
                  </a:lnTo>
                  <a:lnTo>
                    <a:pt x="1766836" y="298843"/>
                  </a:lnTo>
                  <a:lnTo>
                    <a:pt x="1761502" y="292366"/>
                  </a:lnTo>
                  <a:lnTo>
                    <a:pt x="1747151" y="278765"/>
                  </a:lnTo>
                  <a:lnTo>
                    <a:pt x="1730641" y="265049"/>
                  </a:lnTo>
                  <a:lnTo>
                    <a:pt x="1712734" y="249694"/>
                  </a:lnTo>
                  <a:lnTo>
                    <a:pt x="1692414" y="237109"/>
                  </a:lnTo>
                  <a:lnTo>
                    <a:pt x="1670697" y="222885"/>
                  </a:lnTo>
                  <a:lnTo>
                    <a:pt x="1647075" y="209816"/>
                  </a:lnTo>
                  <a:lnTo>
                    <a:pt x="1622056" y="195199"/>
                  </a:lnTo>
                  <a:lnTo>
                    <a:pt x="1595386" y="181991"/>
                  </a:lnTo>
                  <a:lnTo>
                    <a:pt x="1567065" y="170053"/>
                  </a:lnTo>
                  <a:lnTo>
                    <a:pt x="1537474" y="156464"/>
                  </a:lnTo>
                  <a:lnTo>
                    <a:pt x="1474482" y="131826"/>
                  </a:lnTo>
                  <a:lnTo>
                    <a:pt x="1441081" y="120904"/>
                  </a:lnTo>
                  <a:lnTo>
                    <a:pt x="1406791" y="108331"/>
                  </a:lnTo>
                  <a:lnTo>
                    <a:pt x="1371231" y="97028"/>
                  </a:lnTo>
                  <a:lnTo>
                    <a:pt x="1334782" y="87249"/>
                  </a:lnTo>
                  <a:lnTo>
                    <a:pt x="1297825" y="75946"/>
                  </a:lnTo>
                  <a:lnTo>
                    <a:pt x="1259852" y="65913"/>
                  </a:lnTo>
                  <a:lnTo>
                    <a:pt x="1141615" y="40132"/>
                  </a:lnTo>
                  <a:lnTo>
                    <a:pt x="1060589" y="25654"/>
                  </a:lnTo>
                  <a:lnTo>
                    <a:pt x="978039" y="14097"/>
                  </a:lnTo>
                  <a:lnTo>
                    <a:pt x="895235" y="5461"/>
                  </a:lnTo>
                  <a:lnTo>
                    <a:pt x="853452" y="2667"/>
                  </a:lnTo>
                  <a:lnTo>
                    <a:pt x="770521" y="0"/>
                  </a:lnTo>
                  <a:lnTo>
                    <a:pt x="648220" y="762"/>
                  </a:lnTo>
                  <a:lnTo>
                    <a:pt x="530123" y="10922"/>
                  </a:lnTo>
                  <a:lnTo>
                    <a:pt x="418757" y="26289"/>
                  </a:lnTo>
                  <a:lnTo>
                    <a:pt x="316039" y="48641"/>
                  </a:lnTo>
                  <a:lnTo>
                    <a:pt x="253568" y="67691"/>
                  </a:lnTo>
                  <a:lnTo>
                    <a:pt x="224675" y="76708"/>
                  </a:lnTo>
                  <a:lnTo>
                    <a:pt x="170827" y="98044"/>
                  </a:lnTo>
                  <a:lnTo>
                    <a:pt x="123532" y="121666"/>
                  </a:lnTo>
                  <a:lnTo>
                    <a:pt x="83388" y="147447"/>
                  </a:lnTo>
                  <a:lnTo>
                    <a:pt x="44145" y="182372"/>
                  </a:lnTo>
                  <a:lnTo>
                    <a:pt x="37731" y="190766"/>
                  </a:lnTo>
                  <a:lnTo>
                    <a:pt x="32092" y="197612"/>
                  </a:lnTo>
                  <a:lnTo>
                    <a:pt x="12128" y="239141"/>
                  </a:lnTo>
                  <a:lnTo>
                    <a:pt x="6083" y="286512"/>
                  </a:lnTo>
                  <a:lnTo>
                    <a:pt x="1930" y="347599"/>
                  </a:lnTo>
                  <a:lnTo>
                    <a:pt x="0" y="407416"/>
                  </a:lnTo>
                  <a:lnTo>
                    <a:pt x="406" y="461518"/>
                  </a:lnTo>
                  <a:lnTo>
                    <a:pt x="2895" y="509778"/>
                  </a:lnTo>
                  <a:lnTo>
                    <a:pt x="3416" y="511556"/>
                  </a:lnTo>
                  <a:lnTo>
                    <a:pt x="20980" y="503682"/>
                  </a:lnTo>
                  <a:lnTo>
                    <a:pt x="21031" y="503174"/>
                  </a:lnTo>
                  <a:lnTo>
                    <a:pt x="20929" y="502856"/>
                  </a:lnTo>
                  <a:lnTo>
                    <a:pt x="19850" y="482981"/>
                  </a:lnTo>
                  <a:lnTo>
                    <a:pt x="18910" y="458851"/>
                  </a:lnTo>
                  <a:lnTo>
                    <a:pt x="18376" y="433324"/>
                  </a:lnTo>
                  <a:lnTo>
                    <a:pt x="18478" y="406273"/>
                  </a:lnTo>
                  <a:lnTo>
                    <a:pt x="20358" y="347980"/>
                  </a:lnTo>
                  <a:lnTo>
                    <a:pt x="24231" y="288417"/>
                  </a:lnTo>
                  <a:lnTo>
                    <a:pt x="29857" y="243967"/>
                  </a:lnTo>
                  <a:lnTo>
                    <a:pt x="29578" y="245364"/>
                  </a:lnTo>
                  <a:lnTo>
                    <a:pt x="30022" y="243967"/>
                  </a:lnTo>
                  <a:lnTo>
                    <a:pt x="31813" y="238125"/>
                  </a:lnTo>
                  <a:lnTo>
                    <a:pt x="31572" y="238125"/>
                  </a:lnTo>
                  <a:lnTo>
                    <a:pt x="34531" y="230886"/>
                  </a:lnTo>
                  <a:lnTo>
                    <a:pt x="34137" y="232410"/>
                  </a:lnTo>
                  <a:lnTo>
                    <a:pt x="34848" y="230886"/>
                  </a:lnTo>
                  <a:lnTo>
                    <a:pt x="37706" y="225298"/>
                  </a:lnTo>
                  <a:lnTo>
                    <a:pt x="37465" y="225171"/>
                  </a:lnTo>
                  <a:lnTo>
                    <a:pt x="41529" y="218186"/>
                  </a:lnTo>
                  <a:lnTo>
                    <a:pt x="41287" y="218059"/>
                  </a:lnTo>
                  <a:lnTo>
                    <a:pt x="46088" y="211074"/>
                  </a:lnTo>
                  <a:lnTo>
                    <a:pt x="45567" y="212598"/>
                  </a:lnTo>
                  <a:lnTo>
                    <a:pt x="46621" y="211201"/>
                  </a:lnTo>
                  <a:lnTo>
                    <a:pt x="50850" y="205613"/>
                  </a:lnTo>
                  <a:lnTo>
                    <a:pt x="50596" y="205613"/>
                  </a:lnTo>
                  <a:lnTo>
                    <a:pt x="56489" y="198640"/>
                  </a:lnTo>
                  <a:lnTo>
                    <a:pt x="56134" y="198640"/>
                  </a:lnTo>
                  <a:lnTo>
                    <a:pt x="62623" y="191770"/>
                  </a:lnTo>
                  <a:lnTo>
                    <a:pt x="62115" y="193294"/>
                  </a:lnTo>
                  <a:lnTo>
                    <a:pt x="63436" y="191897"/>
                  </a:lnTo>
                  <a:lnTo>
                    <a:pt x="76733" y="178308"/>
                  </a:lnTo>
                  <a:lnTo>
                    <a:pt x="76085" y="179705"/>
                  </a:lnTo>
                  <a:lnTo>
                    <a:pt x="77749" y="178435"/>
                  </a:lnTo>
                  <a:lnTo>
                    <a:pt x="92748" y="166497"/>
                  </a:lnTo>
                  <a:lnTo>
                    <a:pt x="92138" y="166370"/>
                  </a:lnTo>
                  <a:lnTo>
                    <a:pt x="110871" y="153289"/>
                  </a:lnTo>
                  <a:lnTo>
                    <a:pt x="110350" y="154813"/>
                  </a:lnTo>
                  <a:lnTo>
                    <a:pt x="112395" y="153543"/>
                  </a:lnTo>
                  <a:lnTo>
                    <a:pt x="130886" y="141859"/>
                  </a:lnTo>
                  <a:lnTo>
                    <a:pt x="130530" y="141859"/>
                  </a:lnTo>
                  <a:lnTo>
                    <a:pt x="152768" y="130683"/>
                  </a:lnTo>
                  <a:lnTo>
                    <a:pt x="152400" y="130683"/>
                  </a:lnTo>
                  <a:lnTo>
                    <a:pt x="176580" y="119634"/>
                  </a:lnTo>
                  <a:lnTo>
                    <a:pt x="176339" y="119634"/>
                  </a:lnTo>
                  <a:lnTo>
                    <a:pt x="202107" y="108839"/>
                  </a:lnTo>
                  <a:lnTo>
                    <a:pt x="201853" y="108839"/>
                  </a:lnTo>
                  <a:lnTo>
                    <a:pt x="229323" y="98171"/>
                  </a:lnTo>
                  <a:lnTo>
                    <a:pt x="228968" y="98044"/>
                  </a:lnTo>
                  <a:lnTo>
                    <a:pt x="257746" y="89154"/>
                  </a:lnTo>
                  <a:lnTo>
                    <a:pt x="257505" y="89027"/>
                  </a:lnTo>
                  <a:lnTo>
                    <a:pt x="288023" y="78740"/>
                  </a:lnTo>
                  <a:lnTo>
                    <a:pt x="287769" y="78740"/>
                  </a:lnTo>
                  <a:lnTo>
                    <a:pt x="319201" y="71501"/>
                  </a:lnTo>
                  <a:lnTo>
                    <a:pt x="318960" y="71501"/>
                  </a:lnTo>
                  <a:lnTo>
                    <a:pt x="351878" y="62865"/>
                  </a:lnTo>
                  <a:lnTo>
                    <a:pt x="385737" y="55880"/>
                  </a:lnTo>
                  <a:lnTo>
                    <a:pt x="385495" y="55880"/>
                  </a:lnTo>
                  <a:lnTo>
                    <a:pt x="420700" y="49022"/>
                  </a:lnTo>
                  <a:lnTo>
                    <a:pt x="456641" y="42291"/>
                  </a:lnTo>
                  <a:lnTo>
                    <a:pt x="493509" y="37084"/>
                  </a:lnTo>
                  <a:lnTo>
                    <a:pt x="531088" y="33528"/>
                  </a:lnTo>
                  <a:lnTo>
                    <a:pt x="530847" y="33528"/>
                  </a:lnTo>
                  <a:lnTo>
                    <a:pt x="569556" y="28575"/>
                  </a:lnTo>
                  <a:lnTo>
                    <a:pt x="569277" y="29972"/>
                  </a:lnTo>
                  <a:lnTo>
                    <a:pt x="577138" y="29337"/>
                  </a:lnTo>
                  <a:lnTo>
                    <a:pt x="608596" y="26670"/>
                  </a:lnTo>
                  <a:lnTo>
                    <a:pt x="608342" y="26543"/>
                  </a:lnTo>
                  <a:lnTo>
                    <a:pt x="648220" y="23241"/>
                  </a:lnTo>
                  <a:lnTo>
                    <a:pt x="688225" y="22860"/>
                  </a:lnTo>
                  <a:lnTo>
                    <a:pt x="728865" y="21082"/>
                  </a:lnTo>
                  <a:lnTo>
                    <a:pt x="769378" y="22352"/>
                  </a:lnTo>
                  <a:lnTo>
                    <a:pt x="852055" y="25019"/>
                  </a:lnTo>
                  <a:lnTo>
                    <a:pt x="851801" y="24892"/>
                  </a:lnTo>
                  <a:lnTo>
                    <a:pt x="893203" y="27813"/>
                  </a:lnTo>
                  <a:lnTo>
                    <a:pt x="976172" y="36436"/>
                  </a:lnTo>
                  <a:lnTo>
                    <a:pt x="1057541" y="47879"/>
                  </a:lnTo>
                  <a:lnTo>
                    <a:pt x="1138059" y="62230"/>
                  </a:lnTo>
                  <a:lnTo>
                    <a:pt x="1255407" y="88011"/>
                  </a:lnTo>
                  <a:lnTo>
                    <a:pt x="1330083" y="107823"/>
                  </a:lnTo>
                  <a:lnTo>
                    <a:pt x="1401330" y="130175"/>
                  </a:lnTo>
                  <a:lnTo>
                    <a:pt x="1468513" y="153670"/>
                  </a:lnTo>
                  <a:lnTo>
                    <a:pt x="1500263" y="166116"/>
                  </a:lnTo>
                  <a:lnTo>
                    <a:pt x="1500009" y="165989"/>
                  </a:lnTo>
                  <a:lnTo>
                    <a:pt x="1530997" y="178308"/>
                  </a:lnTo>
                  <a:lnTo>
                    <a:pt x="1530743" y="178181"/>
                  </a:lnTo>
                  <a:lnTo>
                    <a:pt x="1560207" y="190246"/>
                  </a:lnTo>
                  <a:lnTo>
                    <a:pt x="1587893" y="203708"/>
                  </a:lnTo>
                  <a:lnTo>
                    <a:pt x="1587639" y="203708"/>
                  </a:lnTo>
                  <a:lnTo>
                    <a:pt x="1614309" y="216916"/>
                  </a:lnTo>
                  <a:lnTo>
                    <a:pt x="1614055" y="216916"/>
                  </a:lnTo>
                  <a:lnTo>
                    <a:pt x="1638947" y="229997"/>
                  </a:lnTo>
                  <a:lnTo>
                    <a:pt x="1638693" y="229997"/>
                  </a:lnTo>
                  <a:lnTo>
                    <a:pt x="1662061" y="242951"/>
                  </a:lnTo>
                  <a:lnTo>
                    <a:pt x="1661807" y="242951"/>
                  </a:lnTo>
                  <a:lnTo>
                    <a:pt x="1683397" y="257175"/>
                  </a:lnTo>
                  <a:lnTo>
                    <a:pt x="1683016" y="257175"/>
                  </a:lnTo>
                  <a:lnTo>
                    <a:pt x="1702828" y="269748"/>
                  </a:lnTo>
                  <a:lnTo>
                    <a:pt x="1702447" y="269621"/>
                  </a:lnTo>
                  <a:lnTo>
                    <a:pt x="1720227" y="283464"/>
                  </a:lnTo>
                  <a:lnTo>
                    <a:pt x="1719846" y="283464"/>
                  </a:lnTo>
                  <a:lnTo>
                    <a:pt x="1735848" y="297192"/>
                  </a:lnTo>
                  <a:lnTo>
                    <a:pt x="1735340" y="295668"/>
                  </a:lnTo>
                  <a:lnTo>
                    <a:pt x="1749056" y="310515"/>
                  </a:lnTo>
                  <a:lnTo>
                    <a:pt x="1748802" y="308991"/>
                  </a:lnTo>
                  <a:lnTo>
                    <a:pt x="1760486" y="322199"/>
                  </a:lnTo>
                  <a:lnTo>
                    <a:pt x="1759978" y="322199"/>
                  </a:lnTo>
                  <a:lnTo>
                    <a:pt x="1765185" y="328676"/>
                  </a:lnTo>
                  <a:lnTo>
                    <a:pt x="1764677" y="328676"/>
                  </a:lnTo>
                  <a:lnTo>
                    <a:pt x="1769249" y="335165"/>
                  </a:lnTo>
                  <a:lnTo>
                    <a:pt x="1768868" y="335165"/>
                  </a:lnTo>
                  <a:lnTo>
                    <a:pt x="1772805" y="341515"/>
                  </a:lnTo>
                  <a:lnTo>
                    <a:pt x="1772551" y="341515"/>
                  </a:lnTo>
                  <a:lnTo>
                    <a:pt x="1775853" y="347853"/>
                  </a:lnTo>
                  <a:lnTo>
                    <a:pt x="1775599" y="346329"/>
                  </a:lnTo>
                  <a:lnTo>
                    <a:pt x="1778393" y="352552"/>
                  </a:lnTo>
                  <a:lnTo>
                    <a:pt x="1778012" y="352552"/>
                  </a:lnTo>
                  <a:lnTo>
                    <a:pt x="1780171" y="358775"/>
                  </a:lnTo>
                  <a:lnTo>
                    <a:pt x="1779917" y="357251"/>
                  </a:lnTo>
                  <a:lnTo>
                    <a:pt x="1781314" y="364261"/>
                  </a:lnTo>
                  <a:lnTo>
                    <a:pt x="1782013" y="369062"/>
                  </a:lnTo>
                  <a:lnTo>
                    <a:pt x="1782330" y="374015"/>
                  </a:lnTo>
                  <a:lnTo>
                    <a:pt x="1781949" y="379984"/>
                  </a:lnTo>
                  <a:lnTo>
                    <a:pt x="1800364" y="380365"/>
                  </a:lnTo>
                  <a:lnTo>
                    <a:pt x="1800618" y="3728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595" y="484631"/>
              <a:ext cx="108051" cy="13588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88581" y="11811"/>
              <a:ext cx="1800860" cy="511809"/>
            </a:xfrm>
            <a:custGeom>
              <a:avLst/>
              <a:gdLst/>
              <a:ahLst/>
              <a:cxnLst/>
              <a:rect l="l" t="t" r="r" b="b"/>
              <a:pathLst>
                <a:path w="1800860" h="511809">
                  <a:moveTo>
                    <a:pt x="978039" y="14097"/>
                  </a:moveTo>
                  <a:lnTo>
                    <a:pt x="895235" y="5461"/>
                  </a:lnTo>
                  <a:lnTo>
                    <a:pt x="853452" y="2667"/>
                  </a:lnTo>
                  <a:lnTo>
                    <a:pt x="770521" y="0"/>
                  </a:lnTo>
                  <a:lnTo>
                    <a:pt x="648220" y="762"/>
                  </a:lnTo>
                  <a:lnTo>
                    <a:pt x="530123" y="10922"/>
                  </a:lnTo>
                  <a:lnTo>
                    <a:pt x="418757" y="26289"/>
                  </a:lnTo>
                  <a:lnTo>
                    <a:pt x="349046" y="41529"/>
                  </a:lnTo>
                  <a:lnTo>
                    <a:pt x="316039" y="48641"/>
                  </a:lnTo>
                  <a:lnTo>
                    <a:pt x="284327" y="57404"/>
                  </a:lnTo>
                  <a:lnTo>
                    <a:pt x="253568" y="67691"/>
                  </a:lnTo>
                  <a:lnTo>
                    <a:pt x="224675" y="76708"/>
                  </a:lnTo>
                  <a:lnTo>
                    <a:pt x="170827" y="98044"/>
                  </a:lnTo>
                  <a:lnTo>
                    <a:pt x="123532" y="121666"/>
                  </a:lnTo>
                  <a:lnTo>
                    <a:pt x="83388" y="147447"/>
                  </a:lnTo>
                  <a:lnTo>
                    <a:pt x="44145" y="182372"/>
                  </a:lnTo>
                  <a:lnTo>
                    <a:pt x="37731" y="190754"/>
                  </a:lnTo>
                  <a:lnTo>
                    <a:pt x="32092" y="197612"/>
                  </a:lnTo>
                  <a:lnTo>
                    <a:pt x="12128" y="239141"/>
                  </a:lnTo>
                  <a:lnTo>
                    <a:pt x="6083" y="286512"/>
                  </a:lnTo>
                  <a:lnTo>
                    <a:pt x="1930" y="347599"/>
                  </a:lnTo>
                  <a:lnTo>
                    <a:pt x="0" y="407416"/>
                  </a:lnTo>
                  <a:lnTo>
                    <a:pt x="406" y="461518"/>
                  </a:lnTo>
                  <a:lnTo>
                    <a:pt x="2895" y="509778"/>
                  </a:lnTo>
                  <a:lnTo>
                    <a:pt x="3416" y="511556"/>
                  </a:lnTo>
                  <a:lnTo>
                    <a:pt x="20980" y="503682"/>
                  </a:lnTo>
                  <a:lnTo>
                    <a:pt x="20929" y="503174"/>
                  </a:lnTo>
                  <a:lnTo>
                    <a:pt x="21005" y="502666"/>
                  </a:lnTo>
                  <a:lnTo>
                    <a:pt x="19850" y="482981"/>
                  </a:lnTo>
                  <a:lnTo>
                    <a:pt x="18910" y="458851"/>
                  </a:lnTo>
                  <a:lnTo>
                    <a:pt x="18376" y="433324"/>
                  </a:lnTo>
                  <a:lnTo>
                    <a:pt x="18478" y="406273"/>
                  </a:lnTo>
                  <a:lnTo>
                    <a:pt x="20358" y="347980"/>
                  </a:lnTo>
                  <a:lnTo>
                    <a:pt x="24231" y="288417"/>
                  </a:lnTo>
                  <a:lnTo>
                    <a:pt x="29857" y="243967"/>
                  </a:lnTo>
                  <a:lnTo>
                    <a:pt x="30022" y="243967"/>
                  </a:lnTo>
                  <a:lnTo>
                    <a:pt x="31813" y="238125"/>
                  </a:lnTo>
                  <a:lnTo>
                    <a:pt x="31572" y="238125"/>
                  </a:lnTo>
                  <a:lnTo>
                    <a:pt x="34531" y="230886"/>
                  </a:lnTo>
                  <a:lnTo>
                    <a:pt x="34848" y="230886"/>
                  </a:lnTo>
                  <a:lnTo>
                    <a:pt x="37706" y="225298"/>
                  </a:lnTo>
                  <a:lnTo>
                    <a:pt x="37464" y="225171"/>
                  </a:lnTo>
                  <a:lnTo>
                    <a:pt x="41528" y="218186"/>
                  </a:lnTo>
                  <a:lnTo>
                    <a:pt x="41287" y="218059"/>
                  </a:lnTo>
                  <a:lnTo>
                    <a:pt x="46088" y="211074"/>
                  </a:lnTo>
                  <a:lnTo>
                    <a:pt x="46621" y="211200"/>
                  </a:lnTo>
                  <a:lnTo>
                    <a:pt x="50850" y="205613"/>
                  </a:lnTo>
                  <a:lnTo>
                    <a:pt x="50596" y="205613"/>
                  </a:lnTo>
                  <a:lnTo>
                    <a:pt x="56489" y="198628"/>
                  </a:lnTo>
                  <a:lnTo>
                    <a:pt x="56134" y="198628"/>
                  </a:lnTo>
                  <a:lnTo>
                    <a:pt x="62623" y="191770"/>
                  </a:lnTo>
                  <a:lnTo>
                    <a:pt x="63436" y="191897"/>
                  </a:lnTo>
                  <a:lnTo>
                    <a:pt x="76733" y="178308"/>
                  </a:lnTo>
                  <a:lnTo>
                    <a:pt x="77749" y="178435"/>
                  </a:lnTo>
                  <a:lnTo>
                    <a:pt x="92748" y="166497"/>
                  </a:lnTo>
                  <a:lnTo>
                    <a:pt x="92138" y="166370"/>
                  </a:lnTo>
                  <a:lnTo>
                    <a:pt x="110870" y="153289"/>
                  </a:lnTo>
                  <a:lnTo>
                    <a:pt x="112395" y="153543"/>
                  </a:lnTo>
                  <a:lnTo>
                    <a:pt x="130898" y="141859"/>
                  </a:lnTo>
                  <a:lnTo>
                    <a:pt x="130530" y="141859"/>
                  </a:lnTo>
                  <a:lnTo>
                    <a:pt x="152768" y="130683"/>
                  </a:lnTo>
                  <a:lnTo>
                    <a:pt x="152399" y="130683"/>
                  </a:lnTo>
                  <a:lnTo>
                    <a:pt x="176580" y="119634"/>
                  </a:lnTo>
                  <a:lnTo>
                    <a:pt x="176339" y="119634"/>
                  </a:lnTo>
                  <a:lnTo>
                    <a:pt x="202107" y="108839"/>
                  </a:lnTo>
                  <a:lnTo>
                    <a:pt x="201853" y="108839"/>
                  </a:lnTo>
                  <a:lnTo>
                    <a:pt x="229323" y="98171"/>
                  </a:lnTo>
                  <a:lnTo>
                    <a:pt x="228968" y="98044"/>
                  </a:lnTo>
                  <a:lnTo>
                    <a:pt x="257746" y="89154"/>
                  </a:lnTo>
                  <a:lnTo>
                    <a:pt x="257505" y="89027"/>
                  </a:lnTo>
                  <a:lnTo>
                    <a:pt x="288023" y="78740"/>
                  </a:lnTo>
                  <a:lnTo>
                    <a:pt x="287769" y="78740"/>
                  </a:lnTo>
                  <a:lnTo>
                    <a:pt x="319201" y="71500"/>
                  </a:lnTo>
                  <a:lnTo>
                    <a:pt x="318960" y="71500"/>
                  </a:lnTo>
                  <a:lnTo>
                    <a:pt x="351878" y="62865"/>
                  </a:lnTo>
                  <a:lnTo>
                    <a:pt x="385737" y="55880"/>
                  </a:lnTo>
                  <a:lnTo>
                    <a:pt x="385495" y="55880"/>
                  </a:lnTo>
                  <a:lnTo>
                    <a:pt x="420700" y="49022"/>
                  </a:lnTo>
                  <a:lnTo>
                    <a:pt x="456641" y="42291"/>
                  </a:lnTo>
                  <a:lnTo>
                    <a:pt x="493509" y="37084"/>
                  </a:lnTo>
                  <a:lnTo>
                    <a:pt x="531088" y="33528"/>
                  </a:lnTo>
                  <a:lnTo>
                    <a:pt x="530847" y="33528"/>
                  </a:lnTo>
                  <a:lnTo>
                    <a:pt x="569556" y="28575"/>
                  </a:lnTo>
                  <a:lnTo>
                    <a:pt x="577138" y="29337"/>
                  </a:lnTo>
                  <a:lnTo>
                    <a:pt x="608596" y="26670"/>
                  </a:lnTo>
                  <a:lnTo>
                    <a:pt x="608342" y="26543"/>
                  </a:lnTo>
                  <a:lnTo>
                    <a:pt x="648220" y="23241"/>
                  </a:lnTo>
                  <a:lnTo>
                    <a:pt x="688225" y="22860"/>
                  </a:lnTo>
                  <a:lnTo>
                    <a:pt x="728865" y="21082"/>
                  </a:lnTo>
                  <a:lnTo>
                    <a:pt x="769632" y="22352"/>
                  </a:lnTo>
                  <a:lnTo>
                    <a:pt x="769378" y="22352"/>
                  </a:lnTo>
                  <a:lnTo>
                    <a:pt x="810653" y="23622"/>
                  </a:lnTo>
                  <a:lnTo>
                    <a:pt x="852055" y="25019"/>
                  </a:lnTo>
                  <a:lnTo>
                    <a:pt x="851801" y="24892"/>
                  </a:lnTo>
                  <a:lnTo>
                    <a:pt x="893203" y="27813"/>
                  </a:lnTo>
                  <a:lnTo>
                    <a:pt x="1259852" y="65913"/>
                  </a:lnTo>
                  <a:lnTo>
                    <a:pt x="1141615" y="40132"/>
                  </a:lnTo>
                  <a:lnTo>
                    <a:pt x="1060589" y="25654"/>
                  </a:lnTo>
                  <a:lnTo>
                    <a:pt x="978039" y="14097"/>
                  </a:lnTo>
                  <a:close/>
                </a:path>
                <a:path w="1800860" h="511809">
                  <a:moveTo>
                    <a:pt x="21056" y="503555"/>
                  </a:moveTo>
                  <a:lnTo>
                    <a:pt x="21183" y="505587"/>
                  </a:lnTo>
                  <a:lnTo>
                    <a:pt x="21056" y="503555"/>
                  </a:lnTo>
                  <a:close/>
                </a:path>
                <a:path w="1800860" h="511809">
                  <a:moveTo>
                    <a:pt x="21145" y="503555"/>
                  </a:moveTo>
                  <a:lnTo>
                    <a:pt x="21183" y="505587"/>
                  </a:lnTo>
                  <a:lnTo>
                    <a:pt x="21742" y="505714"/>
                  </a:lnTo>
                  <a:lnTo>
                    <a:pt x="21145" y="503555"/>
                  </a:lnTo>
                  <a:close/>
                </a:path>
                <a:path w="1800860" h="511809">
                  <a:moveTo>
                    <a:pt x="20878" y="502666"/>
                  </a:moveTo>
                  <a:lnTo>
                    <a:pt x="20980" y="503682"/>
                  </a:lnTo>
                  <a:lnTo>
                    <a:pt x="21031" y="503174"/>
                  </a:lnTo>
                  <a:lnTo>
                    <a:pt x="20878" y="502666"/>
                  </a:lnTo>
                  <a:close/>
                </a:path>
                <a:path w="1800860" h="511809">
                  <a:moveTo>
                    <a:pt x="21031" y="503174"/>
                  </a:moveTo>
                  <a:lnTo>
                    <a:pt x="21056" y="503555"/>
                  </a:lnTo>
                  <a:lnTo>
                    <a:pt x="21031" y="503174"/>
                  </a:lnTo>
                  <a:close/>
                </a:path>
                <a:path w="1800860" h="511809">
                  <a:moveTo>
                    <a:pt x="21005" y="502666"/>
                  </a:moveTo>
                  <a:lnTo>
                    <a:pt x="21031" y="503174"/>
                  </a:lnTo>
                  <a:lnTo>
                    <a:pt x="21005" y="502666"/>
                  </a:lnTo>
                  <a:close/>
                </a:path>
                <a:path w="1800860" h="511809">
                  <a:moveTo>
                    <a:pt x="27127" y="258318"/>
                  </a:moveTo>
                  <a:lnTo>
                    <a:pt x="27089" y="258699"/>
                  </a:lnTo>
                  <a:lnTo>
                    <a:pt x="27127" y="258318"/>
                  </a:lnTo>
                  <a:close/>
                </a:path>
                <a:path w="1800860" h="511809">
                  <a:moveTo>
                    <a:pt x="27317" y="257175"/>
                  </a:moveTo>
                  <a:lnTo>
                    <a:pt x="27127" y="258318"/>
                  </a:lnTo>
                  <a:lnTo>
                    <a:pt x="27317" y="257175"/>
                  </a:lnTo>
                  <a:close/>
                </a:path>
                <a:path w="1800860" h="511809">
                  <a:moveTo>
                    <a:pt x="30022" y="243967"/>
                  </a:moveTo>
                  <a:lnTo>
                    <a:pt x="29857" y="243967"/>
                  </a:lnTo>
                  <a:lnTo>
                    <a:pt x="29578" y="245364"/>
                  </a:lnTo>
                  <a:lnTo>
                    <a:pt x="30022" y="243967"/>
                  </a:lnTo>
                  <a:close/>
                </a:path>
                <a:path w="1800860" h="511809">
                  <a:moveTo>
                    <a:pt x="34848" y="230886"/>
                  </a:moveTo>
                  <a:lnTo>
                    <a:pt x="34531" y="230886"/>
                  </a:lnTo>
                  <a:lnTo>
                    <a:pt x="34137" y="232410"/>
                  </a:lnTo>
                  <a:lnTo>
                    <a:pt x="34848" y="230886"/>
                  </a:lnTo>
                  <a:close/>
                </a:path>
                <a:path w="1800860" h="511809">
                  <a:moveTo>
                    <a:pt x="46621" y="211200"/>
                  </a:moveTo>
                  <a:lnTo>
                    <a:pt x="46088" y="211074"/>
                  </a:lnTo>
                  <a:lnTo>
                    <a:pt x="45567" y="212598"/>
                  </a:lnTo>
                  <a:lnTo>
                    <a:pt x="46621" y="211200"/>
                  </a:lnTo>
                  <a:close/>
                </a:path>
                <a:path w="1800860" h="511809">
                  <a:moveTo>
                    <a:pt x="1800491" y="369951"/>
                  </a:moveTo>
                  <a:lnTo>
                    <a:pt x="1781949" y="367919"/>
                  </a:lnTo>
                  <a:lnTo>
                    <a:pt x="1782330" y="374015"/>
                  </a:lnTo>
                  <a:lnTo>
                    <a:pt x="1781949" y="379984"/>
                  </a:lnTo>
                  <a:lnTo>
                    <a:pt x="1800364" y="380365"/>
                  </a:lnTo>
                  <a:lnTo>
                    <a:pt x="1800618" y="372872"/>
                  </a:lnTo>
                  <a:lnTo>
                    <a:pt x="1800491" y="369951"/>
                  </a:lnTo>
                  <a:close/>
                </a:path>
                <a:path w="1800860" h="511809">
                  <a:moveTo>
                    <a:pt x="63436" y="191897"/>
                  </a:moveTo>
                  <a:lnTo>
                    <a:pt x="62623" y="191770"/>
                  </a:lnTo>
                  <a:lnTo>
                    <a:pt x="62115" y="193294"/>
                  </a:lnTo>
                  <a:lnTo>
                    <a:pt x="63436" y="191897"/>
                  </a:lnTo>
                  <a:close/>
                </a:path>
                <a:path w="1800860" h="511809">
                  <a:moveTo>
                    <a:pt x="1800364" y="365379"/>
                  </a:moveTo>
                  <a:lnTo>
                    <a:pt x="1781187" y="363347"/>
                  </a:lnTo>
                  <a:lnTo>
                    <a:pt x="1782076" y="369443"/>
                  </a:lnTo>
                  <a:lnTo>
                    <a:pt x="1781949" y="367919"/>
                  </a:lnTo>
                  <a:lnTo>
                    <a:pt x="1800491" y="369951"/>
                  </a:lnTo>
                  <a:lnTo>
                    <a:pt x="1800364" y="365379"/>
                  </a:lnTo>
                  <a:close/>
                </a:path>
                <a:path w="1800860" h="511809">
                  <a:moveTo>
                    <a:pt x="1799475" y="359283"/>
                  </a:moveTo>
                  <a:lnTo>
                    <a:pt x="1779917" y="357251"/>
                  </a:lnTo>
                  <a:lnTo>
                    <a:pt x="1781441" y="364871"/>
                  </a:lnTo>
                  <a:lnTo>
                    <a:pt x="1781187" y="363347"/>
                  </a:lnTo>
                  <a:lnTo>
                    <a:pt x="1800364" y="365379"/>
                  </a:lnTo>
                  <a:lnTo>
                    <a:pt x="1799475" y="359283"/>
                  </a:lnTo>
                  <a:close/>
                </a:path>
                <a:path w="1800860" h="511809">
                  <a:moveTo>
                    <a:pt x="1796935" y="348488"/>
                  </a:moveTo>
                  <a:lnTo>
                    <a:pt x="1775599" y="346329"/>
                  </a:lnTo>
                  <a:lnTo>
                    <a:pt x="1778393" y="352552"/>
                  </a:lnTo>
                  <a:lnTo>
                    <a:pt x="1778012" y="352552"/>
                  </a:lnTo>
                  <a:lnTo>
                    <a:pt x="1780171" y="358775"/>
                  </a:lnTo>
                  <a:lnTo>
                    <a:pt x="1779917" y="357251"/>
                  </a:lnTo>
                  <a:lnTo>
                    <a:pt x="1799475" y="359283"/>
                  </a:lnTo>
                  <a:lnTo>
                    <a:pt x="1799221" y="357759"/>
                  </a:lnTo>
                  <a:lnTo>
                    <a:pt x="1797443" y="350139"/>
                  </a:lnTo>
                  <a:lnTo>
                    <a:pt x="1796935" y="348488"/>
                  </a:lnTo>
                  <a:close/>
                </a:path>
                <a:path w="1800860" h="511809">
                  <a:moveTo>
                    <a:pt x="77749" y="178435"/>
                  </a:moveTo>
                  <a:lnTo>
                    <a:pt x="76733" y="178308"/>
                  </a:lnTo>
                  <a:lnTo>
                    <a:pt x="76085" y="179705"/>
                  </a:lnTo>
                  <a:lnTo>
                    <a:pt x="77749" y="178435"/>
                  </a:lnTo>
                  <a:close/>
                </a:path>
                <a:path w="1800860" h="511809">
                  <a:moveTo>
                    <a:pt x="1777631" y="312039"/>
                  </a:moveTo>
                  <a:lnTo>
                    <a:pt x="1748802" y="308991"/>
                  </a:lnTo>
                  <a:lnTo>
                    <a:pt x="1760486" y="322199"/>
                  </a:lnTo>
                  <a:lnTo>
                    <a:pt x="1759978" y="322199"/>
                  </a:lnTo>
                  <a:lnTo>
                    <a:pt x="1765185" y="328675"/>
                  </a:lnTo>
                  <a:lnTo>
                    <a:pt x="1764677" y="328675"/>
                  </a:lnTo>
                  <a:lnTo>
                    <a:pt x="1769249" y="335153"/>
                  </a:lnTo>
                  <a:lnTo>
                    <a:pt x="1768868" y="335153"/>
                  </a:lnTo>
                  <a:lnTo>
                    <a:pt x="1772805" y="341503"/>
                  </a:lnTo>
                  <a:lnTo>
                    <a:pt x="1772551" y="341503"/>
                  </a:lnTo>
                  <a:lnTo>
                    <a:pt x="1775853" y="347853"/>
                  </a:lnTo>
                  <a:lnTo>
                    <a:pt x="1775599" y="346329"/>
                  </a:lnTo>
                  <a:lnTo>
                    <a:pt x="1796935" y="348488"/>
                  </a:lnTo>
                  <a:lnTo>
                    <a:pt x="1794903" y="342265"/>
                  </a:lnTo>
                  <a:lnTo>
                    <a:pt x="1791855" y="336042"/>
                  </a:lnTo>
                  <a:lnTo>
                    <a:pt x="1788172" y="328168"/>
                  </a:lnTo>
                  <a:lnTo>
                    <a:pt x="1783854" y="321691"/>
                  </a:lnTo>
                  <a:lnTo>
                    <a:pt x="1779155" y="313690"/>
                  </a:lnTo>
                  <a:lnTo>
                    <a:pt x="1777631" y="312039"/>
                  </a:lnTo>
                  <a:close/>
                </a:path>
                <a:path w="1800860" h="511809">
                  <a:moveTo>
                    <a:pt x="112395" y="153543"/>
                  </a:moveTo>
                  <a:lnTo>
                    <a:pt x="110870" y="153289"/>
                  </a:lnTo>
                  <a:lnTo>
                    <a:pt x="110350" y="154813"/>
                  </a:lnTo>
                  <a:lnTo>
                    <a:pt x="112395" y="153543"/>
                  </a:lnTo>
                  <a:close/>
                </a:path>
                <a:path w="1800860" h="511809">
                  <a:moveTo>
                    <a:pt x="1766836" y="298831"/>
                  </a:moveTo>
                  <a:lnTo>
                    <a:pt x="1735340" y="295656"/>
                  </a:lnTo>
                  <a:lnTo>
                    <a:pt x="1749056" y="310515"/>
                  </a:lnTo>
                  <a:lnTo>
                    <a:pt x="1748802" y="308991"/>
                  </a:lnTo>
                  <a:lnTo>
                    <a:pt x="1777631" y="312039"/>
                  </a:lnTo>
                  <a:lnTo>
                    <a:pt x="1773440" y="307086"/>
                  </a:lnTo>
                  <a:lnTo>
                    <a:pt x="1766836" y="298831"/>
                  </a:lnTo>
                  <a:close/>
                </a:path>
                <a:path w="1800860" h="511809">
                  <a:moveTo>
                    <a:pt x="1259852" y="65913"/>
                  </a:moveTo>
                  <a:lnTo>
                    <a:pt x="975372" y="36322"/>
                  </a:lnTo>
                  <a:lnTo>
                    <a:pt x="1016520" y="42164"/>
                  </a:lnTo>
                  <a:lnTo>
                    <a:pt x="1057541" y="47879"/>
                  </a:lnTo>
                  <a:lnTo>
                    <a:pt x="1097927" y="55118"/>
                  </a:lnTo>
                  <a:lnTo>
                    <a:pt x="1138059" y="62230"/>
                  </a:lnTo>
                  <a:lnTo>
                    <a:pt x="1177683" y="70866"/>
                  </a:lnTo>
                  <a:lnTo>
                    <a:pt x="1216926" y="79502"/>
                  </a:lnTo>
                  <a:lnTo>
                    <a:pt x="1255407" y="88011"/>
                  </a:lnTo>
                  <a:lnTo>
                    <a:pt x="1293126" y="97917"/>
                  </a:lnTo>
                  <a:lnTo>
                    <a:pt x="1330083" y="107823"/>
                  </a:lnTo>
                  <a:lnTo>
                    <a:pt x="1366151" y="118999"/>
                  </a:lnTo>
                  <a:lnTo>
                    <a:pt x="1401330" y="130175"/>
                  </a:lnTo>
                  <a:lnTo>
                    <a:pt x="1435493" y="141350"/>
                  </a:lnTo>
                  <a:lnTo>
                    <a:pt x="1468513" y="153670"/>
                  </a:lnTo>
                  <a:lnTo>
                    <a:pt x="1500263" y="166116"/>
                  </a:lnTo>
                  <a:lnTo>
                    <a:pt x="1500009" y="165989"/>
                  </a:lnTo>
                  <a:lnTo>
                    <a:pt x="1530997" y="178308"/>
                  </a:lnTo>
                  <a:lnTo>
                    <a:pt x="1530743" y="178181"/>
                  </a:lnTo>
                  <a:lnTo>
                    <a:pt x="1560207" y="190246"/>
                  </a:lnTo>
                  <a:lnTo>
                    <a:pt x="1587893" y="203708"/>
                  </a:lnTo>
                  <a:lnTo>
                    <a:pt x="1587639" y="203708"/>
                  </a:lnTo>
                  <a:lnTo>
                    <a:pt x="1614309" y="216916"/>
                  </a:lnTo>
                  <a:lnTo>
                    <a:pt x="1614055" y="216916"/>
                  </a:lnTo>
                  <a:lnTo>
                    <a:pt x="1638947" y="229997"/>
                  </a:lnTo>
                  <a:lnTo>
                    <a:pt x="1638693" y="229997"/>
                  </a:lnTo>
                  <a:lnTo>
                    <a:pt x="1662061" y="242950"/>
                  </a:lnTo>
                  <a:lnTo>
                    <a:pt x="1661807" y="242950"/>
                  </a:lnTo>
                  <a:lnTo>
                    <a:pt x="1683397" y="257175"/>
                  </a:lnTo>
                  <a:lnTo>
                    <a:pt x="1683016" y="257175"/>
                  </a:lnTo>
                  <a:lnTo>
                    <a:pt x="1702828" y="269748"/>
                  </a:lnTo>
                  <a:lnTo>
                    <a:pt x="1702447" y="269621"/>
                  </a:lnTo>
                  <a:lnTo>
                    <a:pt x="1720227" y="283464"/>
                  </a:lnTo>
                  <a:lnTo>
                    <a:pt x="1719846" y="283464"/>
                  </a:lnTo>
                  <a:lnTo>
                    <a:pt x="1735848" y="297180"/>
                  </a:lnTo>
                  <a:lnTo>
                    <a:pt x="1735340" y="295656"/>
                  </a:lnTo>
                  <a:lnTo>
                    <a:pt x="1766836" y="298831"/>
                  </a:lnTo>
                  <a:lnTo>
                    <a:pt x="1761502" y="292354"/>
                  </a:lnTo>
                  <a:lnTo>
                    <a:pt x="1747151" y="278765"/>
                  </a:lnTo>
                  <a:lnTo>
                    <a:pt x="1730641" y="265049"/>
                  </a:lnTo>
                  <a:lnTo>
                    <a:pt x="1712734" y="249682"/>
                  </a:lnTo>
                  <a:lnTo>
                    <a:pt x="1692414" y="237109"/>
                  </a:lnTo>
                  <a:lnTo>
                    <a:pt x="1670697" y="222885"/>
                  </a:lnTo>
                  <a:lnTo>
                    <a:pt x="1647075" y="209804"/>
                  </a:lnTo>
                  <a:lnTo>
                    <a:pt x="1622056" y="195199"/>
                  </a:lnTo>
                  <a:lnTo>
                    <a:pt x="1595386" y="181991"/>
                  </a:lnTo>
                  <a:lnTo>
                    <a:pt x="1567065" y="170053"/>
                  </a:lnTo>
                  <a:lnTo>
                    <a:pt x="1537474" y="156464"/>
                  </a:lnTo>
                  <a:lnTo>
                    <a:pt x="1474482" y="131825"/>
                  </a:lnTo>
                  <a:lnTo>
                    <a:pt x="1441081" y="120904"/>
                  </a:lnTo>
                  <a:lnTo>
                    <a:pt x="1406791" y="108331"/>
                  </a:lnTo>
                  <a:lnTo>
                    <a:pt x="1371231" y="97028"/>
                  </a:lnTo>
                  <a:lnTo>
                    <a:pt x="1334782" y="87249"/>
                  </a:lnTo>
                  <a:lnTo>
                    <a:pt x="1297825" y="75946"/>
                  </a:lnTo>
                  <a:lnTo>
                    <a:pt x="1259852" y="65913"/>
                  </a:lnTo>
                  <a:close/>
                </a:path>
                <a:path w="1800860" h="511809">
                  <a:moveTo>
                    <a:pt x="577138" y="29337"/>
                  </a:moveTo>
                  <a:lnTo>
                    <a:pt x="569556" y="28575"/>
                  </a:lnTo>
                  <a:lnTo>
                    <a:pt x="569277" y="29972"/>
                  </a:lnTo>
                  <a:lnTo>
                    <a:pt x="577138" y="29337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398251" y="243840"/>
              <a:ext cx="1438910" cy="822960"/>
            </a:xfrm>
            <a:custGeom>
              <a:avLst/>
              <a:gdLst/>
              <a:ahLst/>
              <a:cxnLst/>
              <a:rect l="l" t="t" r="r" b="b"/>
              <a:pathLst>
                <a:path w="1438909" h="822960">
                  <a:moveTo>
                    <a:pt x="1438655" y="0"/>
                  </a:moveTo>
                  <a:lnTo>
                    <a:pt x="0" y="0"/>
                  </a:lnTo>
                  <a:lnTo>
                    <a:pt x="0" y="822959"/>
                  </a:lnTo>
                  <a:lnTo>
                    <a:pt x="1438655" y="822959"/>
                  </a:lnTo>
                  <a:lnTo>
                    <a:pt x="1438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2296" y="4191000"/>
            <a:ext cx="2158365" cy="2308860"/>
          </a:xfrm>
          <a:prstGeom prst="rect">
            <a:avLst/>
          </a:prstGeom>
          <a:solidFill>
            <a:srgbClr val="FFFFFF"/>
          </a:solidFill>
          <a:ln w="9144">
            <a:solidFill>
              <a:srgbClr val="00AF5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14020" marR="411480" algn="ctr">
              <a:lnSpc>
                <a:spcPct val="100000"/>
              </a:lnSpc>
              <a:spcBef>
                <a:spcPts val="295"/>
              </a:spcBef>
            </a:pPr>
            <a:r>
              <a:rPr sz="2400" b="1" spc="-20" dirty="0">
                <a:solidFill>
                  <a:srgbClr val="00AF50"/>
                </a:solidFill>
                <a:latin typeface="Trebuchet MS"/>
                <a:cs typeface="Trebuchet MS"/>
              </a:rPr>
              <a:t>Cemaatle </a:t>
            </a:r>
            <a:r>
              <a:rPr sz="2400" b="1" spc="-10" dirty="0">
                <a:solidFill>
                  <a:srgbClr val="00AF50"/>
                </a:solidFill>
                <a:latin typeface="Trebuchet MS"/>
                <a:cs typeface="Trebuchet MS"/>
              </a:rPr>
              <a:t>namaz kılarken dikkat edilecek hususlar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83011" y="1883664"/>
            <a:ext cx="1438910" cy="12014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245110" marR="231140" algn="ctr">
              <a:lnSpc>
                <a:spcPct val="99300"/>
              </a:lnSpc>
              <a:spcBef>
                <a:spcPts val="330"/>
              </a:spcBef>
            </a:pPr>
            <a:r>
              <a:rPr sz="1800" spc="-35" dirty="0">
                <a:latin typeface="Trebuchet MS"/>
                <a:cs typeface="Trebuchet MS"/>
              </a:rPr>
              <a:t>Cemaatle </a:t>
            </a:r>
            <a:r>
              <a:rPr sz="1800" spc="-10" dirty="0">
                <a:latin typeface="Trebuchet MS"/>
                <a:cs typeface="Trebuchet MS"/>
              </a:rPr>
              <a:t>kılınır, yalnız kılınmaz.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98252" y="243840"/>
            <a:ext cx="1438910" cy="2736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715" rIns="0" bIns="0" rtlCol="0">
            <a:spAutoFit/>
          </a:bodyPr>
          <a:lstStyle/>
          <a:p>
            <a:pPr marL="250825">
              <a:lnSpc>
                <a:spcPts val="2105"/>
              </a:lnSpc>
              <a:spcBef>
                <a:spcPts val="45"/>
              </a:spcBef>
            </a:pPr>
            <a:r>
              <a:rPr sz="1800" spc="-10" dirty="0">
                <a:latin typeface="Trebuchet MS"/>
                <a:cs typeface="Trebuchet MS"/>
              </a:rPr>
              <a:t>Cemaatle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98252" y="517002"/>
            <a:ext cx="1438910" cy="241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172085">
              <a:lnSpc>
                <a:spcPts val="1900"/>
              </a:lnSpc>
            </a:pPr>
            <a:r>
              <a:rPr sz="1800" dirty="0">
                <a:latin typeface="Trebuchet MS"/>
                <a:cs typeface="Trebuchet MS"/>
              </a:rPr>
              <a:t>veya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yalnız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398252" y="758556"/>
            <a:ext cx="1438910" cy="3086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 marL="231140">
              <a:lnSpc>
                <a:spcPts val="1960"/>
              </a:lnSpc>
            </a:pPr>
            <a:r>
              <a:rPr sz="1800" spc="-10" dirty="0">
                <a:latin typeface="Trebuchet MS"/>
                <a:cs typeface="Trebuchet MS"/>
              </a:rPr>
              <a:t>kılınabilir.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345245" y="530351"/>
            <a:ext cx="9761855" cy="6158865"/>
            <a:chOff x="2345245" y="530351"/>
            <a:chExt cx="9761855" cy="6158865"/>
          </a:xfrm>
        </p:grpSpPr>
        <p:sp>
          <p:nvSpPr>
            <p:cNvPr id="25" name="object 25"/>
            <p:cNvSpPr/>
            <p:nvPr/>
          </p:nvSpPr>
          <p:spPr>
            <a:xfrm>
              <a:off x="9677400" y="1517904"/>
              <a:ext cx="376555" cy="1932939"/>
            </a:xfrm>
            <a:custGeom>
              <a:avLst/>
              <a:gdLst/>
              <a:ahLst/>
              <a:cxnLst/>
              <a:rect l="l" t="t" r="r" b="b"/>
              <a:pathLst>
                <a:path w="376554" h="1932939">
                  <a:moveTo>
                    <a:pt x="0" y="0"/>
                  </a:moveTo>
                  <a:lnTo>
                    <a:pt x="50013" y="4751"/>
                  </a:lnTo>
                  <a:lnTo>
                    <a:pt x="94967" y="18161"/>
                  </a:lnTo>
                  <a:lnTo>
                    <a:pt x="133064" y="38957"/>
                  </a:lnTo>
                  <a:lnTo>
                    <a:pt x="162503" y="65870"/>
                  </a:lnTo>
                  <a:lnTo>
                    <a:pt x="188214" y="132969"/>
                  </a:lnTo>
                  <a:lnTo>
                    <a:pt x="188214" y="861060"/>
                  </a:lnTo>
                  <a:lnTo>
                    <a:pt x="194941" y="896397"/>
                  </a:lnTo>
                  <a:lnTo>
                    <a:pt x="243363" y="955071"/>
                  </a:lnTo>
                  <a:lnTo>
                    <a:pt x="281460" y="975868"/>
                  </a:lnTo>
                  <a:lnTo>
                    <a:pt x="326414" y="989277"/>
                  </a:lnTo>
                  <a:lnTo>
                    <a:pt x="376427" y="994029"/>
                  </a:lnTo>
                  <a:lnTo>
                    <a:pt x="326414" y="998780"/>
                  </a:lnTo>
                  <a:lnTo>
                    <a:pt x="281460" y="1012190"/>
                  </a:lnTo>
                  <a:lnTo>
                    <a:pt x="243363" y="1032986"/>
                  </a:lnTo>
                  <a:lnTo>
                    <a:pt x="213924" y="1059899"/>
                  </a:lnTo>
                  <a:lnTo>
                    <a:pt x="188214" y="1126998"/>
                  </a:lnTo>
                  <a:lnTo>
                    <a:pt x="188214" y="1799463"/>
                  </a:lnTo>
                  <a:lnTo>
                    <a:pt x="181486" y="1834800"/>
                  </a:lnTo>
                  <a:lnTo>
                    <a:pt x="162503" y="1866561"/>
                  </a:lnTo>
                  <a:lnTo>
                    <a:pt x="133064" y="1893474"/>
                  </a:lnTo>
                  <a:lnTo>
                    <a:pt x="94967" y="1914271"/>
                  </a:lnTo>
                  <a:lnTo>
                    <a:pt x="50013" y="1927680"/>
                  </a:lnTo>
                  <a:lnTo>
                    <a:pt x="0" y="1932432"/>
                  </a:lnTo>
                </a:path>
              </a:pathLst>
            </a:custGeom>
            <a:ln w="57912">
              <a:solidFill>
                <a:srgbClr val="71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624060" y="530351"/>
              <a:ext cx="661670" cy="173990"/>
            </a:xfrm>
            <a:custGeom>
              <a:avLst/>
              <a:gdLst/>
              <a:ahLst/>
              <a:cxnLst/>
              <a:rect l="l" t="t" r="r" b="b"/>
              <a:pathLst>
                <a:path w="661670" h="173990">
                  <a:moveTo>
                    <a:pt x="487425" y="0"/>
                  </a:moveTo>
                  <a:lnTo>
                    <a:pt x="487425" y="173736"/>
                  </a:lnTo>
                  <a:lnTo>
                    <a:pt x="603250" y="115824"/>
                  </a:lnTo>
                  <a:lnTo>
                    <a:pt x="516382" y="115824"/>
                  </a:lnTo>
                  <a:lnTo>
                    <a:pt x="516382" y="57912"/>
                  </a:lnTo>
                  <a:lnTo>
                    <a:pt x="603250" y="57912"/>
                  </a:lnTo>
                  <a:lnTo>
                    <a:pt x="487425" y="0"/>
                  </a:lnTo>
                  <a:close/>
                </a:path>
                <a:path w="661670" h="173990">
                  <a:moveTo>
                    <a:pt x="487425" y="57912"/>
                  </a:moveTo>
                  <a:lnTo>
                    <a:pt x="0" y="57912"/>
                  </a:lnTo>
                  <a:lnTo>
                    <a:pt x="0" y="115824"/>
                  </a:lnTo>
                  <a:lnTo>
                    <a:pt x="487425" y="115824"/>
                  </a:lnTo>
                  <a:lnTo>
                    <a:pt x="487425" y="57912"/>
                  </a:lnTo>
                  <a:close/>
                </a:path>
                <a:path w="661670" h="173990">
                  <a:moveTo>
                    <a:pt x="603250" y="57912"/>
                  </a:moveTo>
                  <a:lnTo>
                    <a:pt x="516382" y="57912"/>
                  </a:lnTo>
                  <a:lnTo>
                    <a:pt x="516382" y="115824"/>
                  </a:lnTo>
                  <a:lnTo>
                    <a:pt x="603250" y="115824"/>
                  </a:lnTo>
                  <a:lnTo>
                    <a:pt x="661162" y="86868"/>
                  </a:lnTo>
                  <a:lnTo>
                    <a:pt x="603250" y="57912"/>
                  </a:lnTo>
                  <a:close/>
                </a:path>
              </a:pathLst>
            </a:custGeom>
            <a:solidFill>
              <a:srgbClr val="FAC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50007" y="4006595"/>
              <a:ext cx="9752330" cy="2677795"/>
            </a:xfrm>
            <a:custGeom>
              <a:avLst/>
              <a:gdLst/>
              <a:ahLst/>
              <a:cxnLst/>
              <a:rect l="l" t="t" r="r" b="b"/>
              <a:pathLst>
                <a:path w="9752330" h="2677795">
                  <a:moveTo>
                    <a:pt x="9752076" y="0"/>
                  </a:moveTo>
                  <a:lnTo>
                    <a:pt x="0" y="0"/>
                  </a:lnTo>
                  <a:lnTo>
                    <a:pt x="0" y="2677667"/>
                  </a:lnTo>
                  <a:lnTo>
                    <a:pt x="9752076" y="2677667"/>
                  </a:lnTo>
                  <a:lnTo>
                    <a:pt x="97520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50007" y="4006595"/>
              <a:ext cx="9752330" cy="2677795"/>
            </a:xfrm>
            <a:custGeom>
              <a:avLst/>
              <a:gdLst/>
              <a:ahLst/>
              <a:cxnLst/>
              <a:rect l="l" t="t" r="r" b="b"/>
              <a:pathLst>
                <a:path w="9752330" h="2677795">
                  <a:moveTo>
                    <a:pt x="0" y="2677667"/>
                  </a:moveTo>
                  <a:lnTo>
                    <a:pt x="9752076" y="2677667"/>
                  </a:lnTo>
                  <a:lnTo>
                    <a:pt x="9752076" y="0"/>
                  </a:lnTo>
                  <a:lnTo>
                    <a:pt x="0" y="0"/>
                  </a:lnTo>
                  <a:lnTo>
                    <a:pt x="0" y="2677667"/>
                  </a:lnTo>
                  <a:close/>
                </a:path>
              </a:pathLst>
            </a:custGeom>
            <a:ln w="9143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429382" y="4023182"/>
            <a:ext cx="9522460" cy="2583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810" indent="-372110">
              <a:lnSpc>
                <a:spcPct val="100000"/>
              </a:lnSpc>
              <a:spcBef>
                <a:spcPts val="100"/>
              </a:spcBef>
              <a:buClr>
                <a:srgbClr val="00AF50"/>
              </a:buClr>
              <a:buFont typeface="DejaVu Sans"/>
              <a:buChar char="➜"/>
              <a:tabLst>
                <a:tab pos="384810" algn="l"/>
              </a:tabLst>
            </a:pPr>
            <a:r>
              <a:rPr sz="2200" dirty="0">
                <a:latin typeface="Carlito"/>
                <a:cs typeface="Carlito"/>
              </a:rPr>
              <a:t>Cemaatle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namaz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kılınırken</a:t>
            </a:r>
            <a:r>
              <a:rPr sz="2200" spc="-6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safların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düzgün</a:t>
            </a:r>
            <a:r>
              <a:rPr sz="2200" spc="-4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ve</a:t>
            </a:r>
            <a:r>
              <a:rPr sz="2200" spc="-3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sık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olmasına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dikkat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edilir.</a:t>
            </a:r>
            <a:endParaRPr sz="2200" dirty="0">
              <a:latin typeface="Carlito"/>
              <a:cs typeface="Carlito"/>
            </a:endParaRPr>
          </a:p>
          <a:p>
            <a:pPr marL="385445" indent="-372745">
              <a:lnSpc>
                <a:spcPct val="100000"/>
              </a:lnSpc>
              <a:spcBef>
                <a:spcPts val="5"/>
              </a:spcBef>
              <a:buClr>
                <a:srgbClr val="00AF50"/>
              </a:buClr>
              <a:buFont typeface="DejaVu Sans"/>
              <a:buChar char="➜"/>
              <a:tabLst>
                <a:tab pos="385445" algn="l"/>
              </a:tabLst>
            </a:pPr>
            <a:r>
              <a:rPr sz="2200" dirty="0">
                <a:latin typeface="Carlito"/>
                <a:cs typeface="Carlito"/>
              </a:rPr>
              <a:t>Niyet</a:t>
            </a:r>
            <a:r>
              <a:rPr sz="2200" spc="-10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edilirken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imama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uyulur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ve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onun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yaptıkları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aynen</a:t>
            </a:r>
            <a:r>
              <a:rPr sz="2200" spc="-7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uygulanır.</a:t>
            </a:r>
            <a:endParaRPr sz="2200" dirty="0">
              <a:latin typeface="Carlito"/>
              <a:cs typeface="Carlito"/>
            </a:endParaRPr>
          </a:p>
          <a:p>
            <a:pPr marL="12700" marR="5080" indent="372745">
              <a:lnSpc>
                <a:spcPts val="2860"/>
              </a:lnSpc>
              <a:spcBef>
                <a:spcPts val="110"/>
              </a:spcBef>
              <a:buClr>
                <a:srgbClr val="00AF50"/>
              </a:buClr>
              <a:buFont typeface="DejaVu Sans"/>
              <a:buChar char="➜"/>
              <a:tabLst>
                <a:tab pos="385445" algn="l"/>
              </a:tabLst>
            </a:pPr>
            <a:r>
              <a:rPr sz="2200" dirty="0">
                <a:latin typeface="Carlito"/>
                <a:cs typeface="Carlito"/>
              </a:rPr>
              <a:t>Cemaate</a:t>
            </a:r>
            <a:r>
              <a:rPr sz="2200" spc="-10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katılan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kişi,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tekbir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aldıktan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sonra</a:t>
            </a:r>
            <a:r>
              <a:rPr sz="2200" spc="-7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sadece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Sübhaneke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duasını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okur. </a:t>
            </a:r>
            <a:r>
              <a:rPr sz="2200" dirty="0">
                <a:latin typeface="Carlito"/>
                <a:cs typeface="Carlito"/>
              </a:rPr>
              <a:t>Fatiha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suresini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veya</a:t>
            </a:r>
            <a:r>
              <a:rPr sz="2200" spc="-7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kısa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sureyi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okumaz.</a:t>
            </a:r>
            <a:endParaRPr sz="2200" dirty="0">
              <a:latin typeface="Carlito"/>
              <a:cs typeface="Carlito"/>
            </a:endParaRPr>
          </a:p>
          <a:p>
            <a:pPr marL="385445" indent="-372745">
              <a:lnSpc>
                <a:spcPts val="2800"/>
              </a:lnSpc>
              <a:buClr>
                <a:srgbClr val="00AF50"/>
              </a:buClr>
              <a:buFont typeface="DejaVu Sans"/>
              <a:buChar char="➜"/>
              <a:tabLst>
                <a:tab pos="385445" algn="l"/>
              </a:tabLst>
            </a:pPr>
            <a:r>
              <a:rPr sz="2200" dirty="0">
                <a:latin typeface="Carlito"/>
                <a:cs typeface="Carlito"/>
              </a:rPr>
              <a:t>Cemaatle</a:t>
            </a:r>
            <a:r>
              <a:rPr sz="2200" spc="-10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kılınan</a:t>
            </a:r>
            <a:r>
              <a:rPr sz="2200" spc="-9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namazlarda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rükûda,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rükûdan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kalkıp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doğrulunca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spc="-25" dirty="0">
                <a:latin typeface="Carlito"/>
                <a:cs typeface="Carlito"/>
              </a:rPr>
              <a:t>ve</a:t>
            </a:r>
            <a:endParaRPr sz="2200" dirty="0">
              <a:latin typeface="Carlito"/>
              <a:cs typeface="Carlito"/>
            </a:endParaRPr>
          </a:p>
          <a:p>
            <a:pPr marL="12700" marR="659130">
              <a:lnSpc>
                <a:spcPts val="2880"/>
              </a:lnSpc>
              <a:spcBef>
                <a:spcPts val="85"/>
              </a:spcBef>
            </a:pPr>
            <a:r>
              <a:rPr sz="2200" spc="-10" dirty="0">
                <a:latin typeface="Carlito"/>
                <a:cs typeface="Carlito"/>
              </a:rPr>
              <a:t>secdedeyken</a:t>
            </a:r>
            <a:r>
              <a:rPr sz="2200" spc="-114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söylenmesi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gerekli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dua</a:t>
            </a:r>
            <a:r>
              <a:rPr sz="2200" spc="-8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ifadeleri</a:t>
            </a:r>
            <a:r>
              <a:rPr sz="2200" spc="-8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sessizce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herkes</a:t>
            </a:r>
            <a:r>
              <a:rPr sz="2200" spc="-9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tarafından söylenir.</a:t>
            </a:r>
            <a:endParaRPr sz="2200" dirty="0">
              <a:latin typeface="Carlito"/>
              <a:cs typeface="Carlito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09213" y="432638"/>
            <a:ext cx="4770247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85445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Carlito"/>
                <a:cs typeface="Carlito"/>
              </a:rPr>
              <a:t>Namaz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hem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tek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başına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hem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de </a:t>
            </a:r>
            <a:r>
              <a:rPr sz="2400" dirty="0">
                <a:latin typeface="Carlito"/>
                <a:cs typeface="Carlito"/>
              </a:rPr>
              <a:t>cemaatle</a:t>
            </a:r>
            <a:r>
              <a:rPr sz="2400" spc="-1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kılınabilir.</a:t>
            </a:r>
            <a:endParaRPr sz="2400" dirty="0">
              <a:latin typeface="Carlito"/>
              <a:cs typeface="Carlito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Carlito"/>
                <a:cs typeface="Carlito"/>
              </a:rPr>
              <a:t>Beş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vakit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namazın</a:t>
            </a:r>
            <a:r>
              <a:rPr sz="2400" spc="-9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camilerde </a:t>
            </a:r>
            <a:r>
              <a:rPr sz="2400" dirty="0">
                <a:latin typeface="Carlito"/>
                <a:cs typeface="Carlito"/>
              </a:rPr>
              <a:t>cemaatle</a:t>
            </a:r>
            <a:r>
              <a:rPr sz="2400" spc="-9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kılınması</a:t>
            </a:r>
            <a:r>
              <a:rPr sz="2400" spc="-9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Hz.</a:t>
            </a:r>
            <a:r>
              <a:rPr sz="2400" spc="-10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Peygamber tarafından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tavsiye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edilmiştir.</a:t>
            </a:r>
            <a:endParaRPr sz="2400" dirty="0">
              <a:latin typeface="Carlito"/>
              <a:cs typeface="Carlito"/>
            </a:endParaRPr>
          </a:p>
          <a:p>
            <a:pPr marL="355600" marR="90805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dirty="0">
                <a:latin typeface="Carlito"/>
                <a:cs typeface="Carlito"/>
              </a:rPr>
              <a:t>Bazı</a:t>
            </a:r>
            <a:r>
              <a:rPr sz="2400" spc="-1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namazların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cemaatle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kılınma </a:t>
            </a:r>
            <a:r>
              <a:rPr sz="2400" dirty="0">
                <a:latin typeface="Carlito"/>
                <a:cs typeface="Carlito"/>
              </a:rPr>
              <a:t>şartı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vardır.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914834" y="2757233"/>
            <a:ext cx="2317750" cy="1000760"/>
            <a:chOff x="5914834" y="2757233"/>
            <a:chExt cx="2317750" cy="1000760"/>
          </a:xfrm>
        </p:grpSpPr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11680" y="3436937"/>
              <a:ext cx="120650" cy="1029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929121" y="2771520"/>
              <a:ext cx="2254885" cy="972185"/>
            </a:xfrm>
            <a:custGeom>
              <a:avLst/>
              <a:gdLst/>
              <a:ahLst/>
              <a:cxnLst/>
              <a:rect l="l" t="t" r="r" b="b"/>
              <a:pathLst>
                <a:path w="2254884" h="972185">
                  <a:moveTo>
                    <a:pt x="962532" y="646811"/>
                  </a:moveTo>
                  <a:lnTo>
                    <a:pt x="1063878" y="691895"/>
                  </a:lnTo>
                  <a:lnTo>
                    <a:pt x="1115186" y="713486"/>
                  </a:lnTo>
                  <a:lnTo>
                    <a:pt x="1217802" y="754379"/>
                  </a:lnTo>
                  <a:lnTo>
                    <a:pt x="1369695" y="811149"/>
                  </a:lnTo>
                  <a:lnTo>
                    <a:pt x="1517903" y="859408"/>
                  </a:lnTo>
                  <a:lnTo>
                    <a:pt x="1658620" y="900683"/>
                  </a:lnTo>
                  <a:lnTo>
                    <a:pt x="1747647" y="922527"/>
                  </a:lnTo>
                  <a:lnTo>
                    <a:pt x="1789810" y="933068"/>
                  </a:lnTo>
                  <a:lnTo>
                    <a:pt x="1830577" y="941704"/>
                  </a:lnTo>
                  <a:lnTo>
                    <a:pt x="1870455" y="948816"/>
                  </a:lnTo>
                  <a:lnTo>
                    <a:pt x="1907794" y="956055"/>
                  </a:lnTo>
                  <a:lnTo>
                    <a:pt x="1978278" y="966088"/>
                  </a:lnTo>
                  <a:lnTo>
                    <a:pt x="2040762" y="971422"/>
                  </a:lnTo>
                  <a:lnTo>
                    <a:pt x="2094864" y="971930"/>
                  </a:lnTo>
                  <a:lnTo>
                    <a:pt x="2149348" y="965453"/>
                  </a:lnTo>
                  <a:lnTo>
                    <a:pt x="2158746" y="962532"/>
                  </a:lnTo>
                  <a:lnTo>
                    <a:pt x="2166874" y="960246"/>
                  </a:lnTo>
                  <a:lnTo>
                    <a:pt x="2205101" y="930147"/>
                  </a:lnTo>
                  <a:lnTo>
                    <a:pt x="2228977" y="867790"/>
                  </a:lnTo>
                  <a:lnTo>
                    <a:pt x="2241296" y="826134"/>
                  </a:lnTo>
                  <a:lnTo>
                    <a:pt x="2249678" y="787400"/>
                  </a:lnTo>
                  <a:lnTo>
                    <a:pt x="2254630" y="751839"/>
                  </a:lnTo>
                  <a:lnTo>
                    <a:pt x="2254250" y="750315"/>
                  </a:lnTo>
                  <a:lnTo>
                    <a:pt x="2231135" y="747776"/>
                  </a:lnTo>
                  <a:lnTo>
                    <a:pt x="2231135" y="748156"/>
                  </a:lnTo>
                  <a:lnTo>
                    <a:pt x="2231008" y="748411"/>
                  </a:lnTo>
                  <a:lnTo>
                    <a:pt x="2222754" y="798956"/>
                  </a:lnTo>
                  <a:lnTo>
                    <a:pt x="2212721" y="838072"/>
                  </a:lnTo>
                  <a:lnTo>
                    <a:pt x="2199131" y="879220"/>
                  </a:lnTo>
                  <a:lnTo>
                    <a:pt x="2183129" y="919226"/>
                  </a:lnTo>
                  <a:lnTo>
                    <a:pt x="2177287" y="928369"/>
                  </a:lnTo>
                  <a:lnTo>
                    <a:pt x="2177033" y="928369"/>
                  </a:lnTo>
                  <a:lnTo>
                    <a:pt x="2173858" y="931671"/>
                  </a:lnTo>
                  <a:lnTo>
                    <a:pt x="2174112" y="931798"/>
                  </a:lnTo>
                  <a:lnTo>
                    <a:pt x="2169286" y="935481"/>
                  </a:lnTo>
                  <a:lnTo>
                    <a:pt x="2168905" y="935354"/>
                  </a:lnTo>
                  <a:lnTo>
                    <a:pt x="2164460" y="938021"/>
                  </a:lnTo>
                  <a:lnTo>
                    <a:pt x="2164714" y="938148"/>
                  </a:lnTo>
                  <a:lnTo>
                    <a:pt x="2158492" y="941323"/>
                  </a:lnTo>
                  <a:lnTo>
                    <a:pt x="2158746" y="941451"/>
                  </a:lnTo>
                  <a:lnTo>
                    <a:pt x="2151760" y="944117"/>
                  </a:lnTo>
                  <a:lnTo>
                    <a:pt x="2150999" y="943863"/>
                  </a:lnTo>
                  <a:lnTo>
                    <a:pt x="2144903" y="945895"/>
                  </a:lnTo>
                  <a:lnTo>
                    <a:pt x="2145156" y="946022"/>
                  </a:lnTo>
                  <a:lnTo>
                    <a:pt x="2136775" y="948054"/>
                  </a:lnTo>
                  <a:lnTo>
                    <a:pt x="2137155" y="948308"/>
                  </a:lnTo>
                  <a:lnTo>
                    <a:pt x="2128011" y="950086"/>
                  </a:lnTo>
                  <a:lnTo>
                    <a:pt x="2126996" y="949705"/>
                  </a:lnTo>
                  <a:lnTo>
                    <a:pt x="2108200" y="953134"/>
                  </a:lnTo>
                  <a:lnTo>
                    <a:pt x="2107056" y="952626"/>
                  </a:lnTo>
                  <a:lnTo>
                    <a:pt x="2086355" y="954023"/>
                  </a:lnTo>
                  <a:lnTo>
                    <a:pt x="2087118" y="954404"/>
                  </a:lnTo>
                  <a:lnTo>
                    <a:pt x="2061718" y="954912"/>
                  </a:lnTo>
                  <a:lnTo>
                    <a:pt x="2059939" y="954023"/>
                  </a:lnTo>
                  <a:lnTo>
                    <a:pt x="2035048" y="953642"/>
                  </a:lnTo>
                  <a:lnTo>
                    <a:pt x="2035428" y="953769"/>
                  </a:lnTo>
                  <a:lnTo>
                    <a:pt x="2005964" y="951356"/>
                  </a:lnTo>
                  <a:lnTo>
                    <a:pt x="2006473" y="951483"/>
                  </a:lnTo>
                  <a:lnTo>
                    <a:pt x="1974596" y="947927"/>
                  </a:lnTo>
                  <a:lnTo>
                    <a:pt x="1974977" y="948054"/>
                  </a:lnTo>
                  <a:lnTo>
                    <a:pt x="1941195" y="943736"/>
                  </a:lnTo>
                  <a:lnTo>
                    <a:pt x="1941449" y="943863"/>
                  </a:lnTo>
                  <a:lnTo>
                    <a:pt x="1905634" y="938529"/>
                  </a:lnTo>
                  <a:lnTo>
                    <a:pt x="1906016" y="938783"/>
                  </a:lnTo>
                  <a:lnTo>
                    <a:pt x="1868804" y="931671"/>
                  </a:lnTo>
                  <a:lnTo>
                    <a:pt x="1869185" y="931798"/>
                  </a:lnTo>
                  <a:lnTo>
                    <a:pt x="1829561" y="924813"/>
                  </a:lnTo>
                  <a:lnTo>
                    <a:pt x="1829943" y="924940"/>
                  </a:lnTo>
                  <a:lnTo>
                    <a:pt x="1789683" y="915288"/>
                  </a:lnTo>
                  <a:lnTo>
                    <a:pt x="1789937" y="915415"/>
                  </a:lnTo>
                  <a:lnTo>
                    <a:pt x="1747774" y="906017"/>
                  </a:lnTo>
                  <a:lnTo>
                    <a:pt x="1704594" y="895095"/>
                  </a:lnTo>
                  <a:lnTo>
                    <a:pt x="1704848" y="895222"/>
                  </a:lnTo>
                  <a:lnTo>
                    <a:pt x="1660017" y="883665"/>
                  </a:lnTo>
                  <a:lnTo>
                    <a:pt x="1614297" y="871601"/>
                  </a:lnTo>
                  <a:lnTo>
                    <a:pt x="1567687" y="857884"/>
                  </a:lnTo>
                  <a:lnTo>
                    <a:pt x="1520444" y="842771"/>
                  </a:lnTo>
                  <a:lnTo>
                    <a:pt x="1520698" y="842898"/>
                  </a:lnTo>
                  <a:lnTo>
                    <a:pt x="1471929" y="828293"/>
                  </a:lnTo>
                  <a:lnTo>
                    <a:pt x="1462658" y="824229"/>
                  </a:lnTo>
                  <a:lnTo>
                    <a:pt x="1423161" y="811402"/>
                  </a:lnTo>
                  <a:lnTo>
                    <a:pt x="1423416" y="811529"/>
                  </a:lnTo>
                  <a:lnTo>
                    <a:pt x="1373377" y="795146"/>
                  </a:lnTo>
                  <a:lnTo>
                    <a:pt x="1323594" y="776604"/>
                  </a:lnTo>
                  <a:lnTo>
                    <a:pt x="1272921" y="758825"/>
                  </a:lnTo>
                  <a:lnTo>
                    <a:pt x="1222502" y="738758"/>
                  </a:lnTo>
                  <a:lnTo>
                    <a:pt x="1222882" y="738886"/>
                  </a:lnTo>
                  <a:lnTo>
                    <a:pt x="1171828" y="718565"/>
                  </a:lnTo>
                  <a:lnTo>
                    <a:pt x="1120775" y="698245"/>
                  </a:lnTo>
                  <a:lnTo>
                    <a:pt x="1121028" y="698373"/>
                  </a:lnTo>
                  <a:lnTo>
                    <a:pt x="1069975" y="676909"/>
                  </a:lnTo>
                  <a:lnTo>
                    <a:pt x="621410" y="477646"/>
                  </a:lnTo>
                  <a:lnTo>
                    <a:pt x="763777" y="551433"/>
                  </a:lnTo>
                  <a:lnTo>
                    <a:pt x="861949" y="599820"/>
                  </a:lnTo>
                  <a:lnTo>
                    <a:pt x="962532" y="646811"/>
                  </a:lnTo>
                  <a:close/>
                </a:path>
                <a:path w="2254884" h="972185">
                  <a:moveTo>
                    <a:pt x="2231008" y="747776"/>
                  </a:moveTo>
                  <a:lnTo>
                    <a:pt x="2231262" y="746251"/>
                  </a:lnTo>
                  <a:lnTo>
                    <a:pt x="2231008" y="747776"/>
                  </a:lnTo>
                  <a:close/>
                </a:path>
                <a:path w="2254884" h="972185">
                  <a:moveTo>
                    <a:pt x="2230881" y="747776"/>
                  </a:moveTo>
                  <a:lnTo>
                    <a:pt x="2231262" y="746251"/>
                  </a:lnTo>
                  <a:lnTo>
                    <a:pt x="2230501" y="745870"/>
                  </a:lnTo>
                  <a:lnTo>
                    <a:pt x="2230881" y="747776"/>
                  </a:lnTo>
                  <a:close/>
                </a:path>
                <a:path w="2254884" h="972185">
                  <a:moveTo>
                    <a:pt x="2231135" y="748538"/>
                  </a:moveTo>
                  <a:lnTo>
                    <a:pt x="2231135" y="747776"/>
                  </a:lnTo>
                  <a:lnTo>
                    <a:pt x="2231008" y="748029"/>
                  </a:lnTo>
                  <a:lnTo>
                    <a:pt x="2231135" y="748538"/>
                  </a:lnTo>
                  <a:close/>
                </a:path>
                <a:path w="2254884" h="972185">
                  <a:moveTo>
                    <a:pt x="2231008" y="748029"/>
                  </a:moveTo>
                  <a:lnTo>
                    <a:pt x="2231008" y="747776"/>
                  </a:lnTo>
                  <a:lnTo>
                    <a:pt x="2231008" y="748029"/>
                  </a:lnTo>
                  <a:close/>
                </a:path>
                <a:path w="2254884" h="972185">
                  <a:moveTo>
                    <a:pt x="2231008" y="748411"/>
                  </a:moveTo>
                  <a:lnTo>
                    <a:pt x="2231008" y="748029"/>
                  </a:lnTo>
                  <a:lnTo>
                    <a:pt x="2231008" y="748411"/>
                  </a:lnTo>
                  <a:close/>
                </a:path>
                <a:path w="2254884" h="972185">
                  <a:moveTo>
                    <a:pt x="2183003" y="919479"/>
                  </a:moveTo>
                  <a:lnTo>
                    <a:pt x="2183129" y="919226"/>
                  </a:lnTo>
                  <a:lnTo>
                    <a:pt x="2183003" y="919479"/>
                  </a:lnTo>
                  <a:close/>
                </a:path>
                <a:path w="2254884" h="972185">
                  <a:moveTo>
                    <a:pt x="2182622" y="920241"/>
                  </a:moveTo>
                  <a:lnTo>
                    <a:pt x="2183003" y="919479"/>
                  </a:lnTo>
                  <a:lnTo>
                    <a:pt x="2182622" y="920241"/>
                  </a:lnTo>
                  <a:close/>
                </a:path>
                <a:path w="2254884" h="972185">
                  <a:moveTo>
                    <a:pt x="2177033" y="928369"/>
                  </a:moveTo>
                  <a:lnTo>
                    <a:pt x="2177287" y="928369"/>
                  </a:lnTo>
                  <a:lnTo>
                    <a:pt x="2177796" y="927480"/>
                  </a:lnTo>
                  <a:lnTo>
                    <a:pt x="2177033" y="928369"/>
                  </a:lnTo>
                  <a:close/>
                </a:path>
                <a:path w="2254884" h="972185">
                  <a:moveTo>
                    <a:pt x="2168905" y="935354"/>
                  </a:moveTo>
                  <a:lnTo>
                    <a:pt x="2169286" y="935481"/>
                  </a:lnTo>
                  <a:lnTo>
                    <a:pt x="2170049" y="934592"/>
                  </a:lnTo>
                  <a:lnTo>
                    <a:pt x="2168905" y="935354"/>
                  </a:lnTo>
                  <a:close/>
                </a:path>
                <a:path w="2254884" h="972185">
                  <a:moveTo>
                    <a:pt x="2150999" y="943863"/>
                  </a:moveTo>
                  <a:lnTo>
                    <a:pt x="2151760" y="944117"/>
                  </a:lnTo>
                  <a:lnTo>
                    <a:pt x="2152523" y="943355"/>
                  </a:lnTo>
                  <a:lnTo>
                    <a:pt x="2150999" y="943863"/>
                  </a:lnTo>
                  <a:close/>
                </a:path>
                <a:path w="2254884" h="972185">
                  <a:moveTo>
                    <a:pt x="507" y="7492"/>
                  </a:moveTo>
                  <a:lnTo>
                    <a:pt x="23240" y="17525"/>
                  </a:lnTo>
                  <a:lnTo>
                    <a:pt x="23749" y="13080"/>
                  </a:lnTo>
                  <a:lnTo>
                    <a:pt x="25273" y="9016"/>
                  </a:lnTo>
                  <a:lnTo>
                    <a:pt x="2412" y="0"/>
                  </a:lnTo>
                  <a:lnTo>
                    <a:pt x="888" y="5206"/>
                  </a:lnTo>
                  <a:lnTo>
                    <a:pt x="507" y="7492"/>
                  </a:lnTo>
                  <a:close/>
                </a:path>
                <a:path w="2254884" h="972185">
                  <a:moveTo>
                    <a:pt x="2126996" y="949705"/>
                  </a:moveTo>
                  <a:lnTo>
                    <a:pt x="2128011" y="950086"/>
                  </a:lnTo>
                  <a:lnTo>
                    <a:pt x="2128901" y="949324"/>
                  </a:lnTo>
                  <a:lnTo>
                    <a:pt x="2126996" y="949705"/>
                  </a:lnTo>
                  <a:close/>
                </a:path>
                <a:path w="2254884" h="972185">
                  <a:moveTo>
                    <a:pt x="0" y="10794"/>
                  </a:moveTo>
                  <a:lnTo>
                    <a:pt x="23494" y="21208"/>
                  </a:lnTo>
                  <a:lnTo>
                    <a:pt x="23367" y="16382"/>
                  </a:lnTo>
                  <a:lnTo>
                    <a:pt x="23240" y="17525"/>
                  </a:lnTo>
                  <a:lnTo>
                    <a:pt x="507" y="7492"/>
                  </a:lnTo>
                  <a:lnTo>
                    <a:pt x="0" y="10794"/>
                  </a:lnTo>
                  <a:close/>
                </a:path>
                <a:path w="2254884" h="972185">
                  <a:moveTo>
                    <a:pt x="0" y="15493"/>
                  </a:moveTo>
                  <a:lnTo>
                    <a:pt x="23875" y="26034"/>
                  </a:lnTo>
                  <a:lnTo>
                    <a:pt x="23367" y="19938"/>
                  </a:lnTo>
                  <a:lnTo>
                    <a:pt x="23494" y="21208"/>
                  </a:lnTo>
                  <a:lnTo>
                    <a:pt x="0" y="10794"/>
                  </a:lnTo>
                  <a:lnTo>
                    <a:pt x="0" y="15493"/>
                  </a:lnTo>
                  <a:close/>
                </a:path>
                <a:path w="2254884" h="972185">
                  <a:moveTo>
                    <a:pt x="1397" y="24256"/>
                  </a:moveTo>
                  <a:lnTo>
                    <a:pt x="27558" y="35940"/>
                  </a:lnTo>
                  <a:lnTo>
                    <a:pt x="25145" y="30099"/>
                  </a:lnTo>
                  <a:lnTo>
                    <a:pt x="25653" y="30352"/>
                  </a:lnTo>
                  <a:lnTo>
                    <a:pt x="23875" y="24891"/>
                  </a:lnTo>
                  <a:lnTo>
                    <a:pt x="23875" y="26034"/>
                  </a:lnTo>
                  <a:lnTo>
                    <a:pt x="0" y="15493"/>
                  </a:lnTo>
                  <a:lnTo>
                    <a:pt x="126" y="16637"/>
                  </a:lnTo>
                  <a:lnTo>
                    <a:pt x="1015" y="22987"/>
                  </a:lnTo>
                  <a:lnTo>
                    <a:pt x="1397" y="24256"/>
                  </a:lnTo>
                  <a:close/>
                </a:path>
                <a:path w="2254884" h="972185">
                  <a:moveTo>
                    <a:pt x="2107056" y="952626"/>
                  </a:moveTo>
                  <a:lnTo>
                    <a:pt x="2108200" y="953134"/>
                  </a:lnTo>
                  <a:lnTo>
                    <a:pt x="2109343" y="952372"/>
                  </a:lnTo>
                  <a:lnTo>
                    <a:pt x="2107056" y="952626"/>
                  </a:lnTo>
                  <a:close/>
                </a:path>
                <a:path w="2254884" h="972185">
                  <a:moveTo>
                    <a:pt x="19303" y="59308"/>
                  </a:moveTo>
                  <a:lnTo>
                    <a:pt x="54610" y="75056"/>
                  </a:lnTo>
                  <a:lnTo>
                    <a:pt x="42290" y="60198"/>
                  </a:lnTo>
                  <a:lnTo>
                    <a:pt x="42925" y="60451"/>
                  </a:lnTo>
                  <a:lnTo>
                    <a:pt x="37591" y="53339"/>
                  </a:lnTo>
                  <a:lnTo>
                    <a:pt x="38100" y="53593"/>
                  </a:lnTo>
                  <a:lnTo>
                    <a:pt x="33654" y="46862"/>
                  </a:lnTo>
                  <a:lnTo>
                    <a:pt x="34036" y="47116"/>
                  </a:lnTo>
                  <a:lnTo>
                    <a:pt x="30099" y="40639"/>
                  </a:lnTo>
                  <a:lnTo>
                    <a:pt x="30606" y="40766"/>
                  </a:lnTo>
                  <a:lnTo>
                    <a:pt x="27431" y="34670"/>
                  </a:lnTo>
                  <a:lnTo>
                    <a:pt x="27558" y="35940"/>
                  </a:lnTo>
                  <a:lnTo>
                    <a:pt x="1397" y="24256"/>
                  </a:lnTo>
                  <a:lnTo>
                    <a:pt x="2793" y="29717"/>
                  </a:lnTo>
                  <a:lnTo>
                    <a:pt x="5714" y="35687"/>
                  </a:lnTo>
                  <a:lnTo>
                    <a:pt x="8889" y="42925"/>
                  </a:lnTo>
                  <a:lnTo>
                    <a:pt x="13335" y="49656"/>
                  </a:lnTo>
                  <a:lnTo>
                    <a:pt x="17779" y="57530"/>
                  </a:lnTo>
                  <a:lnTo>
                    <a:pt x="19303" y="59308"/>
                  </a:lnTo>
                  <a:close/>
                </a:path>
                <a:path w="2254884" h="972185">
                  <a:moveTo>
                    <a:pt x="2059939" y="954023"/>
                  </a:moveTo>
                  <a:lnTo>
                    <a:pt x="2061718" y="954912"/>
                  </a:lnTo>
                  <a:lnTo>
                    <a:pt x="2062606" y="954023"/>
                  </a:lnTo>
                  <a:lnTo>
                    <a:pt x="2059939" y="954023"/>
                  </a:lnTo>
                  <a:close/>
                </a:path>
                <a:path w="2254884" h="972185">
                  <a:moveTo>
                    <a:pt x="30606" y="73787"/>
                  </a:moveTo>
                  <a:lnTo>
                    <a:pt x="69087" y="90931"/>
                  </a:lnTo>
                  <a:lnTo>
                    <a:pt x="54482" y="73787"/>
                  </a:lnTo>
                  <a:lnTo>
                    <a:pt x="54610" y="75056"/>
                  </a:lnTo>
                  <a:lnTo>
                    <a:pt x="19303" y="59308"/>
                  </a:lnTo>
                  <a:lnTo>
                    <a:pt x="23622" y="64896"/>
                  </a:lnTo>
                  <a:lnTo>
                    <a:pt x="30606" y="73787"/>
                  </a:lnTo>
                  <a:close/>
                </a:path>
                <a:path w="2254884" h="972185">
                  <a:moveTo>
                    <a:pt x="621410" y="477646"/>
                  </a:moveTo>
                  <a:lnTo>
                    <a:pt x="969518" y="632205"/>
                  </a:lnTo>
                  <a:lnTo>
                    <a:pt x="919352" y="608838"/>
                  </a:lnTo>
                  <a:lnTo>
                    <a:pt x="869442" y="585469"/>
                  </a:lnTo>
                  <a:lnTo>
                    <a:pt x="820420" y="561339"/>
                  </a:lnTo>
                  <a:lnTo>
                    <a:pt x="771778" y="537337"/>
                  </a:lnTo>
                  <a:lnTo>
                    <a:pt x="724026" y="512571"/>
                  </a:lnTo>
                  <a:lnTo>
                    <a:pt x="676909" y="488188"/>
                  </a:lnTo>
                  <a:lnTo>
                    <a:pt x="630427" y="463930"/>
                  </a:lnTo>
                  <a:lnTo>
                    <a:pt x="585216" y="439165"/>
                  </a:lnTo>
                  <a:lnTo>
                    <a:pt x="541019" y="414908"/>
                  </a:lnTo>
                  <a:lnTo>
                    <a:pt x="541274" y="414908"/>
                  </a:lnTo>
                  <a:lnTo>
                    <a:pt x="498220" y="389889"/>
                  </a:lnTo>
                  <a:lnTo>
                    <a:pt x="456438" y="365505"/>
                  </a:lnTo>
                  <a:lnTo>
                    <a:pt x="415798" y="341502"/>
                  </a:lnTo>
                  <a:lnTo>
                    <a:pt x="376936" y="317245"/>
                  </a:lnTo>
                  <a:lnTo>
                    <a:pt x="339470" y="293496"/>
                  </a:lnTo>
                  <a:lnTo>
                    <a:pt x="339725" y="293624"/>
                  </a:lnTo>
                  <a:lnTo>
                    <a:pt x="303402" y="270382"/>
                  </a:lnTo>
                  <a:lnTo>
                    <a:pt x="303783" y="270509"/>
                  </a:lnTo>
                  <a:lnTo>
                    <a:pt x="269113" y="248030"/>
                  </a:lnTo>
                  <a:lnTo>
                    <a:pt x="236981" y="225551"/>
                  </a:lnTo>
                  <a:lnTo>
                    <a:pt x="237236" y="225678"/>
                  </a:lnTo>
                  <a:lnTo>
                    <a:pt x="206375" y="203707"/>
                  </a:lnTo>
                  <a:lnTo>
                    <a:pt x="206755" y="203834"/>
                  </a:lnTo>
                  <a:lnTo>
                    <a:pt x="177926" y="182879"/>
                  </a:lnTo>
                  <a:lnTo>
                    <a:pt x="178180" y="183006"/>
                  </a:lnTo>
                  <a:lnTo>
                    <a:pt x="151383" y="162813"/>
                  </a:lnTo>
                  <a:lnTo>
                    <a:pt x="151637" y="162940"/>
                  </a:lnTo>
                  <a:lnTo>
                    <a:pt x="127253" y="142748"/>
                  </a:lnTo>
                  <a:lnTo>
                    <a:pt x="127762" y="142875"/>
                  </a:lnTo>
                  <a:lnTo>
                    <a:pt x="105155" y="124587"/>
                  </a:lnTo>
                  <a:lnTo>
                    <a:pt x="105663" y="124840"/>
                  </a:lnTo>
                  <a:lnTo>
                    <a:pt x="85851" y="106552"/>
                  </a:lnTo>
                  <a:lnTo>
                    <a:pt x="86232" y="106806"/>
                  </a:lnTo>
                  <a:lnTo>
                    <a:pt x="68706" y="89534"/>
                  </a:lnTo>
                  <a:lnTo>
                    <a:pt x="69087" y="90931"/>
                  </a:lnTo>
                  <a:lnTo>
                    <a:pt x="30606" y="73787"/>
                  </a:lnTo>
                  <a:lnTo>
                    <a:pt x="36194" y="81025"/>
                  </a:lnTo>
                  <a:lnTo>
                    <a:pt x="51688" y="97281"/>
                  </a:lnTo>
                  <a:lnTo>
                    <a:pt x="69850" y="114807"/>
                  </a:lnTo>
                  <a:lnTo>
                    <a:pt x="89662" y="134238"/>
                  </a:lnTo>
                  <a:lnTo>
                    <a:pt x="112649" y="152653"/>
                  </a:lnTo>
                  <a:lnTo>
                    <a:pt x="137413" y="173100"/>
                  </a:lnTo>
                  <a:lnTo>
                    <a:pt x="164464" y="193293"/>
                  </a:lnTo>
                  <a:lnTo>
                    <a:pt x="193166" y="215518"/>
                  </a:lnTo>
                  <a:lnTo>
                    <a:pt x="224154" y="237489"/>
                  </a:lnTo>
                  <a:lnTo>
                    <a:pt x="257301" y="259333"/>
                  </a:lnTo>
                  <a:lnTo>
                    <a:pt x="291591" y="282828"/>
                  </a:lnTo>
                  <a:lnTo>
                    <a:pt x="365887" y="329945"/>
                  </a:lnTo>
                  <a:lnTo>
                    <a:pt x="405511" y="353440"/>
                  </a:lnTo>
                  <a:lnTo>
                    <a:pt x="446024" y="378459"/>
                  </a:lnTo>
                  <a:lnTo>
                    <a:pt x="488188" y="403098"/>
                  </a:lnTo>
                  <a:lnTo>
                    <a:pt x="531876" y="427227"/>
                  </a:lnTo>
                  <a:lnTo>
                    <a:pt x="575818" y="452627"/>
                  </a:lnTo>
                  <a:lnTo>
                    <a:pt x="621410" y="477646"/>
                  </a:lnTo>
                  <a:close/>
                </a:path>
                <a:path w="2254884" h="972185">
                  <a:moveTo>
                    <a:pt x="1462658" y="824229"/>
                  </a:moveTo>
                  <a:lnTo>
                    <a:pt x="1471929" y="828293"/>
                  </a:lnTo>
                  <a:lnTo>
                    <a:pt x="1472437" y="827404"/>
                  </a:lnTo>
                  <a:lnTo>
                    <a:pt x="1462658" y="824229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8144" y="-22479"/>
            <a:ext cx="7045656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FF0000"/>
                </a:solidFill>
              </a:rPr>
              <a:t>Namazı</a:t>
            </a:r>
            <a:r>
              <a:rPr sz="4400" spc="-100" dirty="0">
                <a:solidFill>
                  <a:srgbClr val="FF0000"/>
                </a:solidFill>
              </a:rPr>
              <a:t> </a:t>
            </a:r>
            <a:r>
              <a:rPr sz="4400" dirty="0">
                <a:solidFill>
                  <a:srgbClr val="FF0000"/>
                </a:solidFill>
              </a:rPr>
              <a:t>Bozan</a:t>
            </a:r>
            <a:r>
              <a:rPr sz="4400" spc="-95" dirty="0">
                <a:solidFill>
                  <a:srgbClr val="FF0000"/>
                </a:solidFill>
              </a:rPr>
              <a:t> </a:t>
            </a:r>
            <a:r>
              <a:rPr sz="4400" spc="-10" dirty="0">
                <a:solidFill>
                  <a:srgbClr val="FF0000"/>
                </a:solidFill>
              </a:rPr>
              <a:t>Durumlar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126492" y="656842"/>
            <a:ext cx="6801103" cy="6125210"/>
          </a:xfrm>
          <a:custGeom>
            <a:avLst/>
            <a:gdLst/>
            <a:ahLst/>
            <a:cxnLst/>
            <a:rect l="l" t="t" r="r" b="b"/>
            <a:pathLst>
              <a:path w="6426834" h="6125209">
                <a:moveTo>
                  <a:pt x="0" y="6124956"/>
                </a:moveTo>
                <a:lnTo>
                  <a:pt x="6426708" y="6124956"/>
                </a:lnTo>
                <a:lnTo>
                  <a:pt x="6426708" y="0"/>
                </a:lnTo>
                <a:lnTo>
                  <a:pt x="0" y="0"/>
                </a:lnTo>
                <a:lnTo>
                  <a:pt x="0" y="6124956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1571" y="656842"/>
            <a:ext cx="6811771" cy="58959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7675" indent="-434975">
              <a:lnSpc>
                <a:spcPct val="100000"/>
              </a:lnSpc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spc="-10" dirty="0" err="1" smtClean="0">
                <a:latin typeface="Carlito"/>
                <a:cs typeface="Carlito"/>
              </a:rPr>
              <a:t>Namazda</a:t>
            </a:r>
            <a:r>
              <a:rPr sz="2400" spc="-110" dirty="0" smtClean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konuşmak.</a:t>
            </a:r>
            <a:endParaRPr sz="2400" dirty="0">
              <a:latin typeface="Carlito"/>
              <a:cs typeface="Carlito"/>
            </a:endParaRPr>
          </a:p>
          <a:p>
            <a:pPr marL="447675" indent="-434975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lang="tr-TR" sz="2400" dirty="0" smtClean="0">
                <a:latin typeface="Carlito"/>
                <a:cs typeface="Carlito"/>
              </a:rPr>
              <a:t>Namazın</a:t>
            </a:r>
            <a:r>
              <a:rPr lang="tr-TR" sz="2400" spc="-110" dirty="0" smtClean="0">
                <a:latin typeface="Carlito"/>
                <a:cs typeface="Carlito"/>
              </a:rPr>
              <a:t> </a:t>
            </a:r>
            <a:r>
              <a:rPr lang="tr-TR" sz="2400" dirty="0" smtClean="0">
                <a:latin typeface="Carlito"/>
                <a:cs typeface="Carlito"/>
              </a:rPr>
              <a:t>farzlarından</a:t>
            </a:r>
            <a:r>
              <a:rPr lang="tr-TR" sz="2400" spc="-90" dirty="0" smtClean="0">
                <a:latin typeface="Carlito"/>
                <a:cs typeface="Carlito"/>
              </a:rPr>
              <a:t> </a:t>
            </a:r>
            <a:r>
              <a:rPr lang="tr-TR" sz="2400" dirty="0" smtClean="0">
                <a:latin typeface="Carlito"/>
                <a:cs typeface="Carlito"/>
              </a:rPr>
              <a:t>birini</a:t>
            </a:r>
            <a:r>
              <a:rPr lang="tr-TR" sz="2400" spc="-95" dirty="0" smtClean="0">
                <a:latin typeface="Carlito"/>
                <a:cs typeface="Carlito"/>
              </a:rPr>
              <a:t> </a:t>
            </a:r>
            <a:r>
              <a:rPr lang="tr-TR" sz="2400" dirty="0" smtClean="0">
                <a:latin typeface="Carlito"/>
                <a:cs typeface="Carlito"/>
              </a:rPr>
              <a:t>terk</a:t>
            </a:r>
            <a:r>
              <a:rPr lang="tr-TR" sz="2400" spc="-100" dirty="0" smtClean="0">
                <a:latin typeface="Carlito"/>
                <a:cs typeface="Carlito"/>
              </a:rPr>
              <a:t> </a:t>
            </a:r>
            <a:r>
              <a:rPr lang="tr-TR" sz="2400" spc="-10" dirty="0" smtClean="0">
                <a:latin typeface="Carlito"/>
                <a:cs typeface="Carlito"/>
              </a:rPr>
              <a:t>etmek.</a:t>
            </a:r>
            <a:endParaRPr lang="tr-TR" sz="2400" dirty="0" smtClean="0">
              <a:latin typeface="Carlito"/>
              <a:cs typeface="Carlito"/>
            </a:endParaRPr>
          </a:p>
          <a:p>
            <a:pPr marL="12700" marR="1082040" indent="434975">
              <a:lnSpc>
                <a:spcPts val="3340"/>
              </a:lnSpc>
              <a:spcBef>
                <a:spcPts val="125"/>
              </a:spcBef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spc="-25" dirty="0" err="1" smtClean="0">
                <a:latin typeface="Carlito"/>
                <a:cs typeface="Carlito"/>
              </a:rPr>
              <a:t>Yönünü</a:t>
            </a:r>
            <a:r>
              <a:rPr sz="2400" spc="-75" dirty="0" smtClean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kıbleden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başka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bir</a:t>
            </a:r>
            <a:r>
              <a:rPr sz="2400" spc="-9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tarafa dönmek.</a:t>
            </a:r>
            <a:endParaRPr sz="2400" dirty="0">
              <a:latin typeface="Carlito"/>
              <a:cs typeface="Carlito"/>
            </a:endParaRPr>
          </a:p>
          <a:p>
            <a:pPr marL="447675" indent="-434975">
              <a:lnSpc>
                <a:spcPts val="3275"/>
              </a:lnSpc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spc="-10" dirty="0">
                <a:latin typeface="Carlito"/>
                <a:cs typeface="Carlito"/>
              </a:rPr>
              <a:t>Namazda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bir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şey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yiyip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içmek.</a:t>
            </a:r>
            <a:endParaRPr sz="2400" dirty="0">
              <a:latin typeface="Carlito"/>
              <a:cs typeface="Carlito"/>
            </a:endParaRPr>
          </a:p>
          <a:p>
            <a:pPr marL="12700" marR="5080" indent="434975">
              <a:lnSpc>
                <a:spcPts val="3340"/>
              </a:lnSpc>
              <a:spcBef>
                <a:spcPts val="130"/>
              </a:spcBef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spc="-10" dirty="0">
                <a:latin typeface="Carlito"/>
                <a:cs typeface="Carlito"/>
              </a:rPr>
              <a:t>Namazda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özürsüz</a:t>
            </a:r>
            <a:r>
              <a:rPr sz="2400" spc="-10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olarak</a:t>
            </a:r>
            <a:r>
              <a:rPr sz="2400" spc="-114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öksürmek;</a:t>
            </a:r>
            <a:r>
              <a:rPr sz="2400" spc="-105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ah, </a:t>
            </a:r>
            <a:r>
              <a:rPr sz="2400" dirty="0">
                <a:latin typeface="Carlito"/>
                <a:cs typeface="Carlito"/>
              </a:rPr>
              <a:t>öf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vb.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bezginlik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ifade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eden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sözler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söylemek.</a:t>
            </a:r>
            <a:endParaRPr sz="2400" dirty="0">
              <a:latin typeface="Carlito"/>
              <a:cs typeface="Carlito"/>
            </a:endParaRPr>
          </a:p>
          <a:p>
            <a:pPr marL="447675" indent="-434975">
              <a:lnSpc>
                <a:spcPts val="3260"/>
              </a:lnSpc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spc="-10" dirty="0">
                <a:latin typeface="Carlito"/>
                <a:cs typeface="Carlito"/>
              </a:rPr>
              <a:t>Namazda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gülmek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(Kişinin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kendi</a:t>
            </a:r>
            <a:endParaRPr sz="2400" dirty="0">
              <a:latin typeface="Carlito"/>
              <a:cs typeface="Carlito"/>
            </a:endParaRPr>
          </a:p>
          <a:p>
            <a:pPr marL="12700" marR="817244">
              <a:lnSpc>
                <a:spcPts val="3360"/>
              </a:lnSpc>
              <a:spcBef>
                <a:spcPts val="100"/>
              </a:spcBef>
            </a:pPr>
            <a:r>
              <a:rPr sz="2400" dirty="0">
                <a:latin typeface="Carlito"/>
                <a:cs typeface="Carlito"/>
              </a:rPr>
              <a:t>duyacağı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kadar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gülmesi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namazı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35" dirty="0">
                <a:latin typeface="Carlito"/>
                <a:cs typeface="Carlito"/>
              </a:rPr>
              <a:t>bozar, </a:t>
            </a:r>
            <a:r>
              <a:rPr sz="2400" dirty="0">
                <a:latin typeface="Carlito"/>
                <a:cs typeface="Carlito"/>
              </a:rPr>
              <a:t>yanında</a:t>
            </a:r>
            <a:r>
              <a:rPr sz="2400" spc="-1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bulunanların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duyacağı</a:t>
            </a:r>
            <a:r>
              <a:rPr sz="2400" spc="-13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kadar </a:t>
            </a:r>
            <a:r>
              <a:rPr sz="2400" dirty="0">
                <a:latin typeface="Carlito"/>
                <a:cs typeface="Carlito"/>
              </a:rPr>
              <a:t>gülmesi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ise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hem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namazını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hem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de</a:t>
            </a:r>
            <a:endParaRPr sz="2400" dirty="0">
              <a:latin typeface="Carlito"/>
              <a:cs typeface="Carlito"/>
            </a:endParaRPr>
          </a:p>
          <a:p>
            <a:pPr marL="12700">
              <a:lnSpc>
                <a:spcPts val="3250"/>
              </a:lnSpc>
            </a:pPr>
            <a:r>
              <a:rPr sz="2400" dirty="0">
                <a:latin typeface="Carlito"/>
                <a:cs typeface="Carlito"/>
              </a:rPr>
              <a:t>abdestini</a:t>
            </a:r>
            <a:r>
              <a:rPr sz="2400" spc="-16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bozar.).</a:t>
            </a:r>
            <a:endParaRPr sz="2400" dirty="0">
              <a:latin typeface="Carlito"/>
              <a:cs typeface="Carlito"/>
            </a:endParaRPr>
          </a:p>
          <a:p>
            <a:pPr marL="12700" marR="539750" indent="434975">
              <a:lnSpc>
                <a:spcPts val="3340"/>
              </a:lnSpc>
              <a:spcBef>
                <a:spcPts val="140"/>
              </a:spcBef>
              <a:buClr>
                <a:srgbClr val="FF0000"/>
              </a:buClr>
              <a:buFont typeface="DejaVu Sans"/>
              <a:buChar char="➜"/>
              <a:tabLst>
                <a:tab pos="447675" algn="l"/>
              </a:tabLst>
            </a:pPr>
            <a:r>
              <a:rPr sz="2400" dirty="0">
                <a:latin typeface="Carlito"/>
                <a:cs typeface="Carlito"/>
              </a:rPr>
              <a:t>Namaz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kılarken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herhangi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bir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sebeple </a:t>
            </a:r>
            <a:r>
              <a:rPr sz="2400" dirty="0">
                <a:latin typeface="Carlito"/>
                <a:cs typeface="Carlito"/>
              </a:rPr>
              <a:t>abdestin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bozulması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namazı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da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bozar</a:t>
            </a:r>
            <a:endParaRPr sz="2400" dirty="0">
              <a:latin typeface="Carlito"/>
              <a:cs typeface="Carlito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3343" y="4191000"/>
            <a:ext cx="4953000" cy="234086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077075" y="236220"/>
            <a:ext cx="4962525" cy="2767965"/>
            <a:chOff x="6938771" y="236220"/>
            <a:chExt cx="4962525" cy="2767965"/>
          </a:xfrm>
        </p:grpSpPr>
        <p:sp>
          <p:nvSpPr>
            <p:cNvPr id="7" name="object 7"/>
            <p:cNvSpPr/>
            <p:nvPr/>
          </p:nvSpPr>
          <p:spPr>
            <a:xfrm>
              <a:off x="6943343" y="1891283"/>
              <a:ext cx="4953000" cy="1108075"/>
            </a:xfrm>
            <a:custGeom>
              <a:avLst/>
              <a:gdLst/>
              <a:ahLst/>
              <a:cxnLst/>
              <a:rect l="l" t="t" r="r" b="b"/>
              <a:pathLst>
                <a:path w="4953000" h="1108075">
                  <a:moveTo>
                    <a:pt x="4953000" y="0"/>
                  </a:moveTo>
                  <a:lnTo>
                    <a:pt x="0" y="0"/>
                  </a:lnTo>
                  <a:lnTo>
                    <a:pt x="0" y="1107948"/>
                  </a:lnTo>
                  <a:lnTo>
                    <a:pt x="4953000" y="1107948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43343" y="1891283"/>
              <a:ext cx="4953000" cy="1108075"/>
            </a:xfrm>
            <a:custGeom>
              <a:avLst/>
              <a:gdLst/>
              <a:ahLst/>
              <a:cxnLst/>
              <a:rect l="l" t="t" r="r" b="b"/>
              <a:pathLst>
                <a:path w="4953000" h="1108075">
                  <a:moveTo>
                    <a:pt x="0" y="1107948"/>
                  </a:moveTo>
                  <a:lnTo>
                    <a:pt x="4953000" y="1107948"/>
                  </a:lnTo>
                  <a:lnTo>
                    <a:pt x="4953000" y="0"/>
                  </a:lnTo>
                  <a:lnTo>
                    <a:pt x="0" y="0"/>
                  </a:lnTo>
                  <a:lnTo>
                    <a:pt x="0" y="1107948"/>
                  </a:lnTo>
                  <a:close/>
                </a:path>
              </a:pathLst>
            </a:custGeom>
            <a:ln w="914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2959" y="236220"/>
              <a:ext cx="1953767" cy="195376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089139" y="1917014"/>
            <a:ext cx="4874261" cy="18998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A027A3"/>
                </a:solidFill>
                <a:latin typeface="Arial"/>
                <a:cs typeface="Arial"/>
              </a:rPr>
              <a:t>“Gerçekten</a:t>
            </a:r>
            <a:r>
              <a:rPr sz="2200" b="1" spc="335" dirty="0">
                <a:solidFill>
                  <a:srgbClr val="A027A3"/>
                </a:solidFill>
                <a:latin typeface="Arial"/>
                <a:cs typeface="Arial"/>
              </a:rPr>
              <a:t>   </a:t>
            </a:r>
            <a:r>
              <a:rPr sz="2200" b="1" dirty="0">
                <a:solidFill>
                  <a:srgbClr val="A027A3"/>
                </a:solidFill>
                <a:latin typeface="Arial"/>
                <a:cs typeface="Arial"/>
              </a:rPr>
              <a:t>müminler</a:t>
            </a:r>
            <a:r>
              <a:rPr sz="2200" b="1" spc="330" dirty="0">
                <a:solidFill>
                  <a:srgbClr val="A027A3"/>
                </a:solidFill>
                <a:latin typeface="Arial"/>
                <a:cs typeface="Arial"/>
              </a:rPr>
              <a:t>   </a:t>
            </a:r>
            <a:r>
              <a:rPr sz="2200" b="1" spc="-10" dirty="0">
                <a:solidFill>
                  <a:srgbClr val="A027A3"/>
                </a:solidFill>
                <a:latin typeface="Arial"/>
                <a:cs typeface="Arial"/>
              </a:rPr>
              <a:t>kurtuluşa </a:t>
            </a:r>
            <a:r>
              <a:rPr sz="2200" b="1" dirty="0">
                <a:solidFill>
                  <a:srgbClr val="A027A3"/>
                </a:solidFill>
                <a:latin typeface="Arial"/>
                <a:cs typeface="Arial"/>
              </a:rPr>
              <a:t>ermiştir,</a:t>
            </a:r>
            <a:r>
              <a:rPr sz="2200" b="1" spc="520" dirty="0">
                <a:solidFill>
                  <a:srgbClr val="A027A3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A027A3"/>
                </a:solidFill>
                <a:latin typeface="Arial"/>
                <a:cs typeface="Arial"/>
              </a:rPr>
              <a:t>onlar</a:t>
            </a:r>
            <a:r>
              <a:rPr sz="2200" b="1" spc="520" dirty="0">
                <a:solidFill>
                  <a:srgbClr val="A027A3"/>
                </a:solidFill>
                <a:latin typeface="Arial"/>
                <a:cs typeface="Arial"/>
              </a:rPr>
              <a:t>  </a:t>
            </a:r>
            <a:r>
              <a:rPr sz="2200" b="1" dirty="0">
                <a:solidFill>
                  <a:srgbClr val="A027A3"/>
                </a:solidFill>
                <a:latin typeface="Arial"/>
                <a:cs typeface="Arial"/>
              </a:rPr>
              <a:t>ki,</a:t>
            </a:r>
            <a:r>
              <a:rPr sz="2200" b="1" spc="525" dirty="0">
                <a:solidFill>
                  <a:srgbClr val="A027A3"/>
                </a:solidFill>
                <a:latin typeface="Arial"/>
                <a:cs typeface="Arial"/>
              </a:rPr>
              <a:t>  </a:t>
            </a:r>
            <a:r>
              <a:rPr sz="2200" b="1" spc="-10" dirty="0">
                <a:solidFill>
                  <a:srgbClr val="A027A3"/>
                </a:solidFill>
                <a:latin typeface="Arial"/>
                <a:cs typeface="Arial"/>
              </a:rPr>
              <a:t>namazlarında </a:t>
            </a:r>
            <a:r>
              <a:rPr sz="2200" b="1" i="1" u="sng" dirty="0">
                <a:solidFill>
                  <a:srgbClr val="A027A3"/>
                </a:solidFill>
                <a:uFill>
                  <a:solidFill>
                    <a:srgbClr val="A027A3"/>
                  </a:solidFill>
                </a:uFill>
                <a:latin typeface="Arial"/>
                <a:cs typeface="Arial"/>
              </a:rPr>
              <a:t>huşu</a:t>
            </a:r>
            <a:r>
              <a:rPr sz="2200" b="1" i="1" u="none" spc="-30" dirty="0">
                <a:solidFill>
                  <a:srgbClr val="A027A3"/>
                </a:solidFill>
                <a:latin typeface="Arial"/>
                <a:cs typeface="Arial"/>
              </a:rPr>
              <a:t> </a:t>
            </a:r>
            <a:r>
              <a:rPr sz="2200" b="1" u="none" dirty="0">
                <a:solidFill>
                  <a:srgbClr val="A027A3"/>
                </a:solidFill>
                <a:latin typeface="Arial"/>
                <a:cs typeface="Arial"/>
              </a:rPr>
              <a:t>içindedirler…</a:t>
            </a:r>
            <a:r>
              <a:rPr sz="2200" b="1" u="none" spc="-30" dirty="0">
                <a:solidFill>
                  <a:srgbClr val="A027A3"/>
                </a:solidFill>
                <a:latin typeface="Arial"/>
                <a:cs typeface="Arial"/>
              </a:rPr>
              <a:t>  </a:t>
            </a:r>
            <a:r>
              <a:rPr sz="1400" b="1" u="none" dirty="0">
                <a:solidFill>
                  <a:srgbClr val="A027A3"/>
                </a:solidFill>
                <a:latin typeface="Arial"/>
                <a:cs typeface="Arial"/>
              </a:rPr>
              <a:t>Müminûn</a:t>
            </a:r>
            <a:r>
              <a:rPr sz="1400" b="1" u="none" spc="-65" dirty="0">
                <a:solidFill>
                  <a:srgbClr val="A027A3"/>
                </a:solidFill>
                <a:latin typeface="Arial"/>
                <a:cs typeface="Arial"/>
              </a:rPr>
              <a:t> </a:t>
            </a:r>
            <a:r>
              <a:rPr sz="1400" b="1" u="none" spc="-10" dirty="0">
                <a:solidFill>
                  <a:srgbClr val="A027A3"/>
                </a:solidFill>
                <a:latin typeface="Arial"/>
                <a:cs typeface="Arial"/>
              </a:rPr>
              <a:t>Suresi,11.</a:t>
            </a:r>
            <a:r>
              <a:rPr sz="1400" b="1" u="none" spc="-70" dirty="0">
                <a:solidFill>
                  <a:srgbClr val="A027A3"/>
                </a:solidFill>
                <a:latin typeface="Arial"/>
                <a:cs typeface="Arial"/>
              </a:rPr>
              <a:t> </a:t>
            </a:r>
            <a:r>
              <a:rPr sz="1400" b="1" u="none" spc="-20" dirty="0">
                <a:solidFill>
                  <a:srgbClr val="A027A3"/>
                </a:solidFill>
                <a:latin typeface="Arial"/>
                <a:cs typeface="Arial"/>
              </a:rPr>
              <a:t>ayet</a:t>
            </a:r>
            <a:endParaRPr sz="1400" dirty="0">
              <a:latin typeface="Arial"/>
              <a:cs typeface="Arial"/>
            </a:endParaRPr>
          </a:p>
          <a:p>
            <a:pPr marL="12700" algn="just">
              <a:lnSpc>
                <a:spcPts val="2250"/>
              </a:lnSpc>
              <a:spcBef>
                <a:spcPts val="2240"/>
              </a:spcBef>
            </a:pPr>
            <a:r>
              <a:rPr sz="1900" b="1" dirty="0">
                <a:latin typeface="Arial"/>
                <a:cs typeface="Arial"/>
              </a:rPr>
              <a:t>Huşu:</a:t>
            </a:r>
            <a:r>
              <a:rPr sz="1900" b="1" spc="-4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Allah'a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boyun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eğerek</a:t>
            </a:r>
            <a:r>
              <a:rPr sz="1900" spc="-3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saygı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duymaya</a:t>
            </a:r>
            <a:endParaRPr sz="1900" dirty="0">
              <a:latin typeface="Arial"/>
              <a:cs typeface="Arial"/>
            </a:endParaRPr>
          </a:p>
          <a:p>
            <a:pPr marL="12700" algn="just">
              <a:lnSpc>
                <a:spcPts val="2250"/>
              </a:lnSpc>
            </a:pPr>
            <a:r>
              <a:rPr sz="1900" dirty="0">
                <a:latin typeface="Arial"/>
                <a:cs typeface="Arial"/>
              </a:rPr>
              <a:t>huşu</a:t>
            </a:r>
            <a:r>
              <a:rPr sz="1900" spc="-40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denir.</a:t>
            </a:r>
            <a:endParaRPr sz="19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48" y="55267"/>
            <a:ext cx="11913964" cy="7242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748" y="809371"/>
            <a:ext cx="11683237" cy="60138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Beş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vakit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insanı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varoluş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amacı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hakkında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düşünmeye</a:t>
            </a:r>
            <a:r>
              <a:rPr sz="2600" spc="-5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sevk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eder.</a:t>
            </a:r>
            <a:endParaRPr sz="2600" dirty="0">
              <a:latin typeface="Carlito"/>
              <a:cs typeface="Carlito"/>
            </a:endParaRPr>
          </a:p>
          <a:p>
            <a:pPr marL="12700" marR="574040" indent="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Namaz,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günün</a:t>
            </a:r>
            <a:r>
              <a:rPr sz="26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belli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vakitlerinde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Yüce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Allah’ın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huzuruna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çıkan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insanın</a:t>
            </a:r>
            <a:r>
              <a:rPr sz="2600" spc="-5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kulluk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bilincini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canlı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tutmasını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sağlar.</a:t>
            </a:r>
            <a:endParaRPr sz="2600" dirty="0">
              <a:latin typeface="Carlito"/>
              <a:cs typeface="Carlito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Onun</a:t>
            </a:r>
            <a:r>
              <a:rPr sz="2600" spc="-1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kötülüklerden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uzaklaşmasına</a:t>
            </a:r>
            <a:r>
              <a:rPr sz="2600" spc="-1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katkıda</a:t>
            </a:r>
            <a:r>
              <a:rPr sz="2600" spc="-13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bulunur.</a:t>
            </a:r>
            <a:endParaRPr sz="2600" dirty="0">
              <a:latin typeface="Carlito"/>
              <a:cs typeface="Carlito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Manevi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arınma</a:t>
            </a:r>
            <a:r>
              <a:rPr sz="26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yanında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abdest</a:t>
            </a:r>
            <a:r>
              <a:rPr sz="26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sayesinde</a:t>
            </a:r>
            <a:r>
              <a:rPr sz="26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insan,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maddi</a:t>
            </a:r>
            <a:r>
              <a:rPr sz="26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olarak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da</a:t>
            </a:r>
            <a:r>
              <a:rPr sz="26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temizlenir.</a:t>
            </a:r>
            <a:endParaRPr sz="2600" dirty="0">
              <a:latin typeface="Carlito"/>
              <a:cs typeface="Carlito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</a:t>
            </a:r>
            <a:r>
              <a:rPr sz="26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sayesinde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insan</a:t>
            </a:r>
            <a:r>
              <a:rPr sz="26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kulluk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görevini</a:t>
            </a:r>
            <a:r>
              <a:rPr sz="26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yerine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getirmiş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olmanın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huzurunu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yaşar.</a:t>
            </a:r>
            <a:endParaRPr sz="2600" dirty="0">
              <a:latin typeface="Carlito"/>
              <a:cs typeface="Carlito"/>
            </a:endParaRPr>
          </a:p>
          <a:p>
            <a:pPr marL="299085" marR="654685" indent="-287020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kılan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insan</a:t>
            </a:r>
            <a:r>
              <a:rPr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Allah</a:t>
            </a:r>
            <a:r>
              <a:rPr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(cc)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ile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iletişim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kurarak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dua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2600" spc="-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isteklerini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doğrudan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Rabbine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iletir.</a:t>
            </a:r>
            <a:endParaRPr sz="2600" dirty="0">
              <a:latin typeface="Carlito"/>
              <a:cs typeface="Carlito"/>
            </a:endParaRPr>
          </a:p>
          <a:p>
            <a:pPr marL="12700" marR="4344035" indent="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Namaz,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kişiye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sevap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kazandırır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2600" spc="-8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onun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Allah</a:t>
            </a:r>
            <a:r>
              <a:rPr sz="26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20" dirty="0">
                <a:solidFill>
                  <a:srgbClr val="231F20"/>
                </a:solidFill>
                <a:latin typeface="Carlito"/>
                <a:cs typeface="Carlito"/>
              </a:rPr>
              <a:t>(cc)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katındaki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kıymetini</a:t>
            </a:r>
            <a:r>
              <a:rPr sz="2600" spc="-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artırır.</a:t>
            </a:r>
            <a:endParaRPr sz="2600" dirty="0">
              <a:latin typeface="Carlito"/>
              <a:cs typeface="Carlito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Bu</a:t>
            </a:r>
            <a:r>
              <a:rPr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ibadet,</a:t>
            </a:r>
            <a:r>
              <a:rPr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kişinin</a:t>
            </a:r>
            <a:r>
              <a:rPr sz="2600" spc="-2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20" dirty="0">
                <a:solidFill>
                  <a:srgbClr val="231F20"/>
                </a:solidFill>
                <a:latin typeface="Carlito"/>
                <a:cs typeface="Carlito"/>
              </a:rPr>
              <a:t>Allah’a</a:t>
            </a:r>
            <a:r>
              <a:rPr sz="2600" spc="-4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(cc)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 err="1">
                <a:solidFill>
                  <a:srgbClr val="231F20"/>
                </a:solidFill>
                <a:latin typeface="Carlito"/>
                <a:cs typeface="Carlito"/>
              </a:rPr>
              <a:t>olan</a:t>
            </a:r>
            <a:r>
              <a:rPr sz="2600" spc="-4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 err="1" smtClean="0">
                <a:solidFill>
                  <a:srgbClr val="231F20"/>
                </a:solidFill>
                <a:latin typeface="Carlito"/>
                <a:cs typeface="Carlito"/>
              </a:rPr>
              <a:t>bağlılığını</a:t>
            </a:r>
            <a:r>
              <a:rPr lang="tr-TR"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 err="1" smtClean="0">
                <a:solidFill>
                  <a:srgbClr val="231F20"/>
                </a:solidFill>
                <a:latin typeface="Carlito"/>
                <a:cs typeface="Carlito"/>
              </a:rPr>
              <a:t>pekiştirir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.</a:t>
            </a:r>
            <a:endParaRPr sz="2600" dirty="0">
              <a:latin typeface="Carlito"/>
              <a:cs typeface="Carlito"/>
            </a:endParaRPr>
          </a:p>
          <a:p>
            <a:pPr marL="12700" marR="4162425" indent="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</a:tabLst>
            </a:pP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Namaz</a:t>
            </a:r>
            <a:r>
              <a:rPr sz="2600" spc="-1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kılmak,</a:t>
            </a:r>
            <a:r>
              <a:rPr sz="26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Müslümanların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manevi</a:t>
            </a:r>
            <a:r>
              <a:rPr sz="2600" spc="-1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dünyalarını zenginleştirir</a:t>
            </a:r>
            <a:r>
              <a:rPr sz="2600" spc="-8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2600" spc="-10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onlara</a:t>
            </a:r>
            <a:r>
              <a:rPr sz="26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hayatın</a:t>
            </a:r>
            <a:r>
              <a:rPr sz="2600" spc="-9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zorlukları</a:t>
            </a:r>
            <a:r>
              <a:rPr sz="2600" spc="-10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karşısında dayanma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gücü</a:t>
            </a:r>
            <a:r>
              <a:rPr sz="26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2600" spc="-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dirty="0">
                <a:solidFill>
                  <a:srgbClr val="231F20"/>
                </a:solidFill>
                <a:latin typeface="Carlito"/>
                <a:cs typeface="Carlito"/>
              </a:rPr>
              <a:t>sabır</a:t>
            </a:r>
            <a:r>
              <a:rPr sz="26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2600" spc="-10" dirty="0">
                <a:solidFill>
                  <a:srgbClr val="231F20"/>
                </a:solidFill>
                <a:latin typeface="Carlito"/>
                <a:cs typeface="Carlito"/>
              </a:rPr>
              <a:t>verir.</a:t>
            </a:r>
            <a:endParaRPr sz="2600" dirty="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3023" y="4190998"/>
            <a:ext cx="3988308" cy="26334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2" y="37820"/>
            <a:ext cx="12173097" cy="87931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79" y="1066800"/>
            <a:ext cx="7069835" cy="2180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944" y="3868791"/>
            <a:ext cx="7106350" cy="208225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849361" y="1157477"/>
            <a:ext cx="4038600" cy="4800600"/>
          </a:xfrm>
          <a:custGeom>
            <a:avLst/>
            <a:gdLst/>
            <a:ahLst/>
            <a:cxnLst/>
            <a:rect l="l" t="t" r="r" b="b"/>
            <a:pathLst>
              <a:path w="4038600" h="4800600">
                <a:moveTo>
                  <a:pt x="0" y="4800600"/>
                </a:moveTo>
                <a:lnTo>
                  <a:pt x="4038600" y="4800600"/>
                </a:lnTo>
                <a:lnTo>
                  <a:pt x="4038600" y="0"/>
                </a:lnTo>
                <a:lnTo>
                  <a:pt x="0" y="0"/>
                </a:lnTo>
                <a:lnTo>
                  <a:pt x="0" y="4800600"/>
                </a:lnTo>
                <a:close/>
              </a:path>
            </a:pathLst>
          </a:custGeom>
          <a:ln w="28956">
            <a:solidFill>
              <a:srgbClr val="007D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940929" y="1174496"/>
            <a:ext cx="386969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87020">
              <a:lnSpc>
                <a:spcPct val="100000"/>
              </a:lnSpc>
              <a:spcBef>
                <a:spcPts val="100"/>
              </a:spcBef>
              <a:buClr>
                <a:srgbClr val="007D5D"/>
              </a:buClr>
              <a:buFont typeface="Wingdings"/>
              <a:buChar char=""/>
              <a:tabLst>
                <a:tab pos="286385" algn="l"/>
              </a:tabLst>
            </a:pP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Tahiyyat;</a:t>
            </a:r>
            <a:r>
              <a:rPr sz="1800" spc="13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selam,</a:t>
            </a:r>
            <a:r>
              <a:rPr sz="1800" spc="14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ikram,</a:t>
            </a:r>
            <a:r>
              <a:rPr sz="1800" spc="13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ihsan,</a:t>
            </a:r>
            <a:r>
              <a:rPr sz="1800" spc="14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hürmet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18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ibadet</a:t>
            </a:r>
            <a:r>
              <a:rPr sz="1800" spc="-5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anlamlarına</a:t>
            </a:r>
            <a:r>
              <a:rPr sz="1800" spc="-5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gelir.</a:t>
            </a:r>
            <a:endParaRPr sz="1800">
              <a:latin typeface="Carlito"/>
              <a:cs typeface="Carlito"/>
            </a:endParaRPr>
          </a:p>
          <a:p>
            <a:pPr marL="286385" indent="-286385">
              <a:lnSpc>
                <a:spcPct val="100000"/>
              </a:lnSpc>
              <a:buClr>
                <a:srgbClr val="007D5D"/>
              </a:buClr>
              <a:buFont typeface="Wingdings"/>
              <a:buChar char=""/>
              <a:tabLst>
                <a:tab pos="286385" algn="l"/>
                <a:tab pos="1667510" algn="l"/>
              </a:tabLst>
            </a:pP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Tahiyyat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	</a:t>
            </a:r>
            <a:r>
              <a:rPr sz="1800" spc="-20" dirty="0">
                <a:solidFill>
                  <a:srgbClr val="231F20"/>
                </a:solidFill>
                <a:latin typeface="Carlito"/>
                <a:cs typeface="Carlito"/>
              </a:rPr>
              <a:t>duası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99419" y="1723390"/>
            <a:ext cx="12103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5570">
              <a:lnSpc>
                <a:spcPct val="100000"/>
              </a:lnSpc>
              <a:spcBef>
                <a:spcPts val="100"/>
              </a:spcBef>
              <a:tabLst>
                <a:tab pos="944244" algn="l"/>
              </a:tabLst>
            </a:pP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namazlarda okunan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	</a:t>
            </a:r>
            <a:r>
              <a:rPr sz="1800" spc="-25" dirty="0">
                <a:solidFill>
                  <a:srgbClr val="231F20"/>
                </a:solidFill>
                <a:latin typeface="Carlito"/>
                <a:cs typeface="Carlito"/>
              </a:rPr>
              <a:t>bir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27821" y="1997709"/>
            <a:ext cx="21323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tabLst>
                <a:tab pos="1510030" algn="l"/>
              </a:tabLst>
            </a:pP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oturduğumuz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	</a:t>
            </a:r>
            <a:r>
              <a:rPr sz="1800" spc="-20" dirty="0">
                <a:solidFill>
                  <a:srgbClr val="231F20"/>
                </a:solidFill>
                <a:latin typeface="Carlito"/>
                <a:cs typeface="Carlito"/>
              </a:rPr>
              <a:t>zaman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duadır.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0929" y="2546045"/>
            <a:ext cx="386969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87020" algn="just">
              <a:lnSpc>
                <a:spcPct val="100000"/>
              </a:lnSpc>
              <a:spcBef>
                <a:spcPts val="100"/>
              </a:spcBef>
              <a:buClr>
                <a:srgbClr val="007D5D"/>
              </a:buClr>
              <a:buFont typeface="Wingdings"/>
              <a:buChar char=""/>
              <a:tabLst>
                <a:tab pos="286385" algn="l"/>
              </a:tabLst>
            </a:pP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Bu</a:t>
            </a:r>
            <a:r>
              <a:rPr sz="1800" spc="17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duada</a:t>
            </a:r>
            <a:r>
              <a:rPr sz="1800" spc="17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Hz.</a:t>
            </a:r>
            <a:r>
              <a:rPr sz="1800" spc="17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Peygamber</a:t>
            </a:r>
            <a:r>
              <a:rPr sz="1800" spc="17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ile</a:t>
            </a:r>
            <a:r>
              <a:rPr sz="1800" spc="17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spc="-20" dirty="0">
                <a:solidFill>
                  <a:srgbClr val="231F20"/>
                </a:solidFill>
                <a:latin typeface="Carlito"/>
                <a:cs typeface="Carlito"/>
              </a:rPr>
              <a:t>Yüce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Allah</a:t>
            </a:r>
            <a:r>
              <a:rPr sz="1800" spc="2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arasındaki</a:t>
            </a:r>
            <a:r>
              <a:rPr sz="1800" spc="22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konuşma</a:t>
            </a:r>
            <a:r>
              <a:rPr sz="1800" spc="22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yer</a:t>
            </a:r>
            <a:r>
              <a:rPr sz="1800" spc="2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alır.</a:t>
            </a:r>
            <a:r>
              <a:rPr sz="1800" spc="21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25" dirty="0">
                <a:solidFill>
                  <a:srgbClr val="231F20"/>
                </a:solidFill>
                <a:latin typeface="Carlito"/>
                <a:cs typeface="Carlito"/>
              </a:rPr>
              <a:t>Bu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konuşmada</a:t>
            </a:r>
            <a:r>
              <a:rPr sz="1800" spc="430" dirty="0">
                <a:solidFill>
                  <a:srgbClr val="231F20"/>
                </a:solidFill>
                <a:latin typeface="Carlito"/>
                <a:cs typeface="Carlito"/>
              </a:rPr>
              <a:t>  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Yüce</a:t>
            </a:r>
            <a:r>
              <a:rPr sz="1800" spc="430" dirty="0">
                <a:solidFill>
                  <a:srgbClr val="231F20"/>
                </a:solidFill>
                <a:latin typeface="Carlito"/>
                <a:cs typeface="Carlito"/>
              </a:rPr>
              <a:t>  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Allah</a:t>
            </a:r>
            <a:r>
              <a:rPr sz="1800" spc="434" dirty="0">
                <a:solidFill>
                  <a:srgbClr val="231F20"/>
                </a:solidFill>
                <a:latin typeface="Carlito"/>
                <a:cs typeface="Carlito"/>
              </a:rPr>
              <a:t>    </a:t>
            </a:r>
            <a:r>
              <a:rPr sz="1800" spc="-25" dirty="0">
                <a:solidFill>
                  <a:srgbClr val="231F20"/>
                </a:solidFill>
                <a:latin typeface="Carlito"/>
                <a:cs typeface="Carlito"/>
              </a:rPr>
              <a:t>Hz.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Muhammed’e</a:t>
            </a:r>
            <a:r>
              <a:rPr sz="1800" spc="49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(sav)</a:t>
            </a:r>
            <a:r>
              <a:rPr sz="1800" spc="47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rahmet,</a:t>
            </a:r>
            <a:r>
              <a:rPr sz="1800" spc="47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bereket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1800" spc="-3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esenlik</a:t>
            </a:r>
            <a:r>
              <a:rPr sz="1800" spc="-4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dilemektedir.</a:t>
            </a:r>
            <a:endParaRPr sz="1800">
              <a:latin typeface="Carlito"/>
              <a:cs typeface="Carlito"/>
            </a:endParaRPr>
          </a:p>
          <a:p>
            <a:pPr marL="286385" marR="5080" indent="-287020" algn="just">
              <a:lnSpc>
                <a:spcPct val="100000"/>
              </a:lnSpc>
              <a:spcBef>
                <a:spcPts val="5"/>
              </a:spcBef>
              <a:buClr>
                <a:srgbClr val="007D5D"/>
              </a:buClr>
              <a:buFont typeface="Wingdings"/>
              <a:buChar char=""/>
              <a:tabLst>
                <a:tab pos="286385" algn="l"/>
              </a:tabLst>
            </a:pP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Tahiyyat</a:t>
            </a:r>
            <a:r>
              <a:rPr sz="1800" spc="19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duasıyla</a:t>
            </a:r>
            <a:r>
              <a:rPr sz="1800" spc="204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Müslümanlar</a:t>
            </a:r>
            <a:r>
              <a:rPr sz="1800" spc="19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spc="-25" dirty="0">
                <a:solidFill>
                  <a:srgbClr val="231F20"/>
                </a:solidFill>
                <a:latin typeface="Carlito"/>
                <a:cs typeface="Carlito"/>
              </a:rPr>
              <a:t>her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gün</a:t>
            </a:r>
            <a:r>
              <a:rPr sz="1800" spc="-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beş vakit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namazda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selamlaşmanın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önemini</a:t>
            </a:r>
            <a:r>
              <a:rPr sz="1800" spc="-6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hatırlar.</a:t>
            </a:r>
            <a:endParaRPr sz="1800">
              <a:latin typeface="Carlito"/>
              <a:cs typeface="Carlito"/>
            </a:endParaRPr>
          </a:p>
          <a:p>
            <a:pPr marL="286385" marR="5080" indent="-287020" algn="just">
              <a:lnSpc>
                <a:spcPct val="100000"/>
              </a:lnSpc>
              <a:buClr>
                <a:srgbClr val="007D5D"/>
              </a:buClr>
              <a:buFont typeface="Wingdings"/>
              <a:buChar char=""/>
              <a:tabLst>
                <a:tab pos="286385" algn="l"/>
              </a:tabLst>
            </a:pP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Müslümanlar</a:t>
            </a:r>
            <a:r>
              <a:rPr sz="1800" spc="16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namazlarında</a:t>
            </a:r>
            <a:r>
              <a:rPr sz="1800" spc="17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Tahiyyat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duasını</a:t>
            </a:r>
            <a:r>
              <a:rPr sz="1800" spc="9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okuyarak</a:t>
            </a:r>
            <a:r>
              <a:rPr sz="1800" spc="8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Allah’ı</a:t>
            </a:r>
            <a:r>
              <a:rPr sz="1800" spc="9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(cc),</a:t>
            </a:r>
            <a:r>
              <a:rPr sz="1800" spc="9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O’nun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salih</a:t>
            </a:r>
            <a:r>
              <a:rPr sz="1800" spc="39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kullarını</a:t>
            </a:r>
            <a:r>
              <a:rPr sz="1800" spc="405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ve</a:t>
            </a:r>
            <a:r>
              <a:rPr sz="1800" spc="40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bütün</a:t>
            </a:r>
            <a:r>
              <a:rPr sz="1800" spc="400" dirty="0">
                <a:solidFill>
                  <a:srgbClr val="231F20"/>
                </a:solidFill>
                <a:latin typeface="Carlito"/>
                <a:cs typeface="Carlito"/>
              </a:rPr>
              <a:t>  </a:t>
            </a:r>
            <a:r>
              <a:rPr sz="1800" spc="-10" dirty="0">
                <a:solidFill>
                  <a:srgbClr val="231F20"/>
                </a:solidFill>
                <a:latin typeface="Carlito"/>
                <a:cs typeface="Carlito"/>
              </a:rPr>
              <a:t>varlıkları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selamlamış</a:t>
            </a:r>
            <a:r>
              <a:rPr sz="1800" spc="-60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dirty="0">
                <a:solidFill>
                  <a:srgbClr val="231F20"/>
                </a:solidFill>
                <a:latin typeface="Carlito"/>
                <a:cs typeface="Carlito"/>
              </a:rPr>
              <a:t>olurlar</a:t>
            </a:r>
            <a:r>
              <a:rPr sz="1800" spc="-35" dirty="0">
                <a:solidFill>
                  <a:srgbClr val="231F20"/>
                </a:solidFill>
                <a:latin typeface="Carlito"/>
                <a:cs typeface="Carlito"/>
              </a:rPr>
              <a:t> </a:t>
            </a:r>
            <a:r>
              <a:rPr sz="1800" spc="-5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0600" y="685800"/>
            <a:ext cx="2811399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95"/>
              </a:spcBef>
            </a:pPr>
            <a:r>
              <a:rPr sz="3700" spc="-10" dirty="0">
                <a:solidFill>
                  <a:srgbClr val="BC1268"/>
                </a:solidFill>
              </a:rPr>
              <a:t>2.ÜNİTEMİZ </a:t>
            </a:r>
            <a:r>
              <a:rPr sz="3700" spc="-20" dirty="0">
                <a:solidFill>
                  <a:srgbClr val="BC1268"/>
                </a:solidFill>
              </a:rPr>
              <a:t>SONA</a:t>
            </a:r>
            <a:endParaRPr sz="3700" dirty="0"/>
          </a:p>
          <a:p>
            <a:pPr marL="1905" algn="ctr">
              <a:lnSpc>
                <a:spcPct val="100000"/>
              </a:lnSpc>
              <a:spcBef>
                <a:spcPts val="50"/>
              </a:spcBef>
            </a:pPr>
            <a:r>
              <a:rPr sz="3700" spc="-10" dirty="0">
                <a:solidFill>
                  <a:srgbClr val="BC1268"/>
                </a:solidFill>
              </a:rPr>
              <a:t>ERMİŞTİR</a:t>
            </a:r>
            <a:endParaRPr sz="37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0" y="358140"/>
            <a:ext cx="2500883" cy="16352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1441</Words>
  <Application>Microsoft Office PowerPoint</Application>
  <PresentationFormat>Özel</PresentationFormat>
  <Paragraphs>422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Office Theme</vt:lpstr>
      <vt:lpstr>DİN KÜLTÜRÜ VE AHLAK BİLGİSİ 5</vt:lpstr>
      <vt:lpstr>İbadet: Genel anlamda Allah’ın hoşnutluğunu kazandıracak her türlü tutum ve davranıştır. Özel anlamda ise Allah (cc) tarafından yapılması istenen ve belirli kuralları olan davranışları ifade eder.</vt:lpstr>
      <vt:lpstr>Yüce Allah’ın, kılınmasını kesin olarak emrettiği namazlara farz namaz denir.</vt:lpstr>
      <vt:lpstr>Namaz kılmaya başlamadan önce ve namaz kılarken yerine getirilmesi gereken bazı şartlar vardır. Bunlara namazın farzları denir.</vt:lpstr>
      <vt:lpstr>Abdest</vt:lpstr>
      <vt:lpstr>PowerPoint Sunusu</vt:lpstr>
      <vt:lpstr>Gusül</vt:lpstr>
      <vt:lpstr>Teyemmüm</vt:lpstr>
      <vt:lpstr>PowerPoint Sunusu</vt:lpstr>
      <vt:lpstr>İKİ REKATLI BİR NAMAZIN KILINIŞI</vt:lpstr>
      <vt:lpstr>BEŞ VAKİT NAMAZ VE REKAT SAYILARI</vt:lpstr>
      <vt:lpstr>PowerPoint Sunusu</vt:lpstr>
      <vt:lpstr>PowerPoint Sunusu</vt:lpstr>
      <vt:lpstr>PowerPoint Sunusu</vt:lpstr>
      <vt:lpstr>PowerPoint Sunusu</vt:lpstr>
      <vt:lpstr>Yatsı namazının ardından kılınan üç rekâtlık vitir namazının son rekâtında, Fatiha ve kısa bir sure okunduktan sonra tekbir alınır. Tekbir alındıktan sonra da Kunut duaları okunur.</vt:lpstr>
      <vt:lpstr>PowerPoint Sunusu</vt:lpstr>
      <vt:lpstr>Namazı Bozan Durumlar</vt:lpstr>
      <vt:lpstr>PowerPoint Sunusu</vt:lpstr>
      <vt:lpstr>PowerPoint Sunusu</vt:lpstr>
      <vt:lpstr>2.ÜNİTEMİZ SONA ERMİŞTİR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cp:lastModifiedBy>İBRAHİM NEŞELİ</cp:lastModifiedBy>
  <cp:revision>9</cp:revision>
  <dcterms:created xsi:type="dcterms:W3CDTF">2024-11-03T19:54:22Z</dcterms:created>
  <dcterms:modified xsi:type="dcterms:W3CDTF">2024-11-03T20:21:55Z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2024-11-03T00:00:00Z</vt:filetime>
  </property>
  <property fmtid="{D5CDD505-2E9C-101B-9397-08002B2CF9AE}" pid="5" name="Producer">
    <vt:lpwstr>3-Heights(TM) PDF Security Shell 4.8.25.2 (http://www.pdf-tools.com)</vt:lpwstr>
  </property>
</Properties>
</file>